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90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scene3d>
              <a:camera prst="perspectiveRelaxedModerately">
                <a:rot lat="19800000" lon="0" rev="0"/>
              </a:camera>
              <a:lightRig rig="threePt" dir="t"/>
            </a:scene3d>
            <a:sp3d extrusionH="57150" prstMaterial="dkEdge">
              <a:bevelT w="38100" h="38100"/>
              <a:bevelB w="82550" h="38100" prst="coolSlant"/>
            </a:sp3d>
          </a:bodyPr>
          <a:lstStyle>
            <a:lvl1pPr>
              <a:defRPr>
                <a:ln>
                  <a:gradFill>
                    <a:gsLst>
                      <a:gs pos="0">
                        <a:schemeClr val="accent1">
                          <a:lumMod val="5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gradFill flip="none" rotWithShape="1">
                  <a:gsLst>
                    <a:gs pos="0">
                      <a:schemeClr val="accent1">
                        <a:lumMod val="50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  <a:alpha val="79000"/>
                      </a:schemeClr>
                    </a:gs>
                  </a:gsLst>
                  <a:lin ang="5400000" scaled="0"/>
                  <a:tileRect/>
                </a:gradFill>
                <a:effectLst>
                  <a:outerShdw blurRad="241300" dist="38100" dir="5400000" rotWithShape="0">
                    <a:schemeClr val="bg2">
                      <a:lumMod val="10000"/>
                      <a:alpha val="30000"/>
                    </a:scheme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scene3d>
              <a:camera prst="orthographicFront"/>
              <a:lightRig rig="threePt" dir="t"/>
            </a:scene3d>
            <a:sp3d extrusionH="57150" contourW="12700">
              <a:bevelT w="82550" h="38100" prst="coolSlant"/>
              <a:contourClr>
                <a:schemeClr val="bg2">
                  <a:lumMod val="25000"/>
                </a:schemeClr>
              </a:contourClr>
            </a:sp3d>
          </a:bodyPr>
          <a:lstStyle>
            <a:lvl1pPr marL="0" indent="0" algn="ctr">
              <a:buNone/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5F26-DA64-4D27-9D2D-D1B6044C96B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0E37-A118-41DF-B88C-D135393E62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893675"/>
      </p:ext>
    </p:extLst>
  </p:cSld>
  <p:clrMapOvr>
    <a:masterClrMapping/>
  </p:clrMapOvr>
  <p:transition>
    <p:pull dir="l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5F26-DA64-4D27-9D2D-D1B6044C96B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0E37-A118-41DF-B88C-D135393E62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119597"/>
      </p:ext>
    </p:extLst>
  </p:cSld>
  <p:clrMapOvr>
    <a:masterClrMapping/>
  </p:clrMapOvr>
  <p:transition>
    <p:pull dir="l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5F26-DA64-4D27-9D2D-D1B6044C96B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0E37-A118-41DF-B88C-D135393E62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224175"/>
      </p:ext>
    </p:extLst>
  </p:cSld>
  <p:clrMapOvr>
    <a:masterClrMapping/>
  </p:clrMapOvr>
  <p:transition>
    <p:pull dir="l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965193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00305"/>
            <a:ext cx="4040188" cy="36258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96519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00305"/>
            <a:ext cx="4041775" cy="36258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5F26-DA64-4D27-9D2D-D1B6044C96B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0E37-A118-41DF-B88C-D135393E62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686412"/>
      </p:ext>
    </p:extLst>
  </p:cSld>
  <p:clrMapOvr>
    <a:masterClrMapping/>
  </p:clrMapOvr>
  <p:transition>
    <p:pull dir="l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5F26-DA64-4D27-9D2D-D1B6044C96B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0E37-A118-41DF-B88C-D135393E62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93016"/>
      </p:ext>
    </p:extLst>
  </p:cSld>
  <p:clrMapOvr>
    <a:masterClrMapping/>
  </p:clrMapOvr>
  <p:transition>
    <p:pull dir="l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5F26-DA64-4D27-9D2D-D1B6044C96B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0E37-A118-41DF-B88C-D135393E62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046534"/>
      </p:ext>
    </p:extLst>
  </p:cSld>
  <p:clrMapOvr>
    <a:masterClrMapping/>
  </p:clrMapOvr>
  <p:transition>
    <p:pull dir="l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5F26-DA64-4D27-9D2D-D1B6044C96B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0E37-A118-41DF-B88C-D135393E62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787640"/>
      </p:ext>
    </p:extLst>
  </p:cSld>
  <p:clrMapOvr>
    <a:masterClrMapping/>
  </p:clrMapOvr>
  <p:transition>
    <p:pull dir="l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5F26-DA64-4D27-9D2D-D1B6044C96B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0E37-A118-41DF-B88C-D135393E62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775620"/>
      </p:ext>
    </p:extLst>
  </p:cSld>
  <p:clrMapOvr>
    <a:masterClrMapping/>
  </p:clrMapOvr>
  <p:transition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5F26-DA64-4D27-9D2D-D1B6044C96B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0E37-A118-41DF-B88C-D135393E62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286736"/>
      </p:ext>
    </p:extLst>
  </p:cSld>
  <p:clrMapOvr>
    <a:masterClrMapping/>
  </p:clrMapOvr>
  <p:transition>
    <p:pull dir="l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5F26-DA64-4D27-9D2D-D1B6044C96B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0E37-A118-41DF-B88C-D135393E62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22172"/>
      </p:ext>
    </p:extLst>
  </p:cSld>
  <p:clrMapOvr>
    <a:masterClrMapping/>
  </p:clrMapOvr>
  <p:transition>
    <p:pull dir="l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44475"/>
            <a:ext cx="838835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4454B-6076-4227-A72E-81FBC737601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424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5984" y="571480"/>
            <a:ext cx="6400816" cy="8461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perspectiveRelaxedModerately">
                <a:rot lat="19800000" lon="0" rev="0"/>
              </a:camera>
              <a:lightRig rig="threePt" dir="t"/>
            </a:scene3d>
            <a:sp3d extrusionH="57150" prstMaterial="dkEdge">
              <a:bevelT w="38100" h="38100"/>
              <a:bevelB w="82550" h="38100" prst="coolSlant"/>
            </a:sp3d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4414" y="1600200"/>
            <a:ext cx="747238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A5F26-DA64-4D27-9D2D-D1B6044C96B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20E37-A118-41DF-B88C-D135393E62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1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ll dir="ld"/>
  </p:transition>
  <p:txStyles>
    <p:titleStyle>
      <a:lvl1pPr algn="ctr" defTabSz="914400" rtl="0" eaLnBrk="1" latinLnBrk="0" hangingPunct="1">
        <a:spcBef>
          <a:spcPct val="0"/>
        </a:spcBef>
        <a:buNone/>
        <a:defRPr lang="ru-RU" sz="3200" kern="1200" dirty="0">
          <a:ln>
            <a:gradFill>
              <a:gsLst>
                <a:gs pos="0">
                  <a:schemeClr val="accent1">
                    <a:lumMod val="5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  <a:alpha val="79000"/>
                </a:schemeClr>
              </a:gs>
            </a:gsLst>
            <a:lin ang="5400000" scaled="0"/>
            <a:tileRect/>
          </a:gradFill>
          <a:effectLst>
            <a:outerShdw blurRad="241300" dist="38100" dir="5400000" rotWithShape="0">
              <a:schemeClr val="bg2">
                <a:lumMod val="10000"/>
                <a:alpha val="3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4"/>
        </a:buBlip>
        <a:defRPr sz="2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4"/>
        </a:buBlip>
        <a:defRPr sz="2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поезд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1628800"/>
          </a:xfrm>
        </p:spPr>
        <p:txBody>
          <a:bodyPr/>
          <a:lstStyle/>
          <a:p>
            <a:r>
              <a:rPr lang="ru-RU" sz="4400" dirty="0">
                <a:solidFill>
                  <a:prstClr val="black"/>
                </a:solidFill>
                <a:ea typeface="+mj-ea"/>
                <a:cs typeface="+mj-cs"/>
              </a:rPr>
              <a:t>Станция «Весёлая математика»</a:t>
            </a:r>
            <a:endParaRPr lang="ru-RU" dirty="0"/>
          </a:p>
        </p:txBody>
      </p:sp>
      <p:pic>
        <p:nvPicPr>
          <p:cNvPr id="1026" name="Picture 2" descr="Визуализация поезда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417637"/>
            <a:ext cx="9147043" cy="5445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3501008"/>
            <a:ext cx="2968625" cy="299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3043" y="0"/>
            <a:ext cx="9144000" cy="1417638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prstClr val="black"/>
                </a:solidFill>
              </a:rPr>
              <a:t>Станция « Занимательная грамматика»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043" y="19405"/>
            <a:ext cx="9144000" cy="1398233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>
                <a:solidFill>
                  <a:prstClr val="black"/>
                </a:solidFill>
              </a:rPr>
              <a:t>Станция « Литературная»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0" y="60094"/>
            <a:ext cx="9144000" cy="1357544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prstClr val="black"/>
                </a:solidFill>
              </a:rPr>
              <a:t>Станция « Экологическая»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3043" y="19406"/>
            <a:ext cx="9144000" cy="1398232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>
                <a:solidFill>
                  <a:prstClr val="black"/>
                </a:solidFill>
              </a:rPr>
              <a:t>Игра « Наоборот»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043" y="19406"/>
            <a:ext cx="9144000" cy="1398232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prstClr val="black"/>
                </a:solidFill>
              </a:rPr>
              <a:t>Конкурс « Птицы и насекомые»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562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100" b="1" u="sng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.Урок музыки.</a:t>
            </a:r>
            <a:endParaRPr lang="ru-RU" dirty="0" smtClean="0">
              <a:solidFill>
                <a:prstClr val="black"/>
              </a:solidFill>
              <a:latin typeface="Arial" pitchFamily="34" charset="0"/>
            </a:endParaRPr>
          </a:p>
        </p:txBody>
      </p:sp>
      <p:pic>
        <p:nvPicPr>
          <p:cNvPr id="22537" name="Picture 9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8433523">
            <a:off x="4076643" y="-89267"/>
            <a:ext cx="2164606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9" name="Picture 11" descr="C:\Documents and Settings\1\Мои документы\Downloads\dc381c9490b0be10c1e8a59e4b62047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4419600"/>
            <a:ext cx="962025" cy="800100"/>
          </a:xfrm>
          <a:prstGeom prst="rect">
            <a:avLst/>
          </a:prstGeom>
          <a:noFill/>
        </p:spPr>
      </p:pic>
      <p:pic>
        <p:nvPicPr>
          <p:cNvPr id="22541" name="Picture 13" descr="C:\Documents and Settings\1\Мои документы\Downloads\dc381c9490b0be10c1e8a59e4b62047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1400" y="3124200"/>
            <a:ext cx="962025" cy="800100"/>
          </a:xfrm>
          <a:prstGeom prst="rect">
            <a:avLst/>
          </a:prstGeom>
          <a:noFill/>
        </p:spPr>
      </p:pic>
      <p:pic>
        <p:nvPicPr>
          <p:cNvPr id="22543" name="Picture 15" descr="C:\Documents and Settings\1\Мои документы\Downloads\dc381c9490b0be10c1e8a59e4b62047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2514600"/>
            <a:ext cx="962025" cy="800100"/>
          </a:xfrm>
          <a:prstGeom prst="rect">
            <a:avLst/>
          </a:prstGeom>
          <a:noFill/>
        </p:spPr>
      </p:pic>
      <p:pic>
        <p:nvPicPr>
          <p:cNvPr id="22545" name="Picture 17" descr="C:\Documents and Settings\1\Мои документы\Downloads\dc381c9490b0be10c1e8a59e4b62047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7633775">
            <a:off x="7010400" y="533400"/>
            <a:ext cx="962025" cy="800100"/>
          </a:xfrm>
          <a:prstGeom prst="rect">
            <a:avLst/>
          </a:prstGeom>
          <a:noFill/>
        </p:spPr>
      </p:pic>
      <p:pic>
        <p:nvPicPr>
          <p:cNvPr id="8" name="Объект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1" y="25152"/>
            <a:ext cx="5076057" cy="3560360"/>
          </a:xfrm>
          <a:prstGeom prst="rect">
            <a:avLst/>
          </a:prstGeom>
        </p:spPr>
      </p:pic>
      <p:pic>
        <p:nvPicPr>
          <p:cNvPr id="9" name="Объект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947237" y="3212977"/>
            <a:ext cx="5196763" cy="364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489613"/>
      </p:ext>
    </p:extLst>
  </p:cSld>
  <p:clrMapOvr>
    <a:masterClrMapping/>
  </p:clrMapOvr>
  <p:transition advTm="27448"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100" b="1" u="sng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.Урок музыки.</a:t>
            </a:r>
            <a:endParaRPr lang="ru-RU" dirty="0" smtClean="0">
              <a:solidFill>
                <a:prstClr val="black"/>
              </a:solidFill>
              <a:latin typeface="Arial" pitchFamily="34" charset="0"/>
            </a:endParaRPr>
          </a:p>
        </p:txBody>
      </p:sp>
      <p:pic>
        <p:nvPicPr>
          <p:cNvPr id="22537" name="Picture 9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8433523">
            <a:off x="4076643" y="-89267"/>
            <a:ext cx="2164606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9" name="Picture 11" descr="C:\Documents and Settings\1\Мои документы\Downloads\dc381c9490b0be10c1e8a59e4b62047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4419600"/>
            <a:ext cx="962025" cy="800100"/>
          </a:xfrm>
          <a:prstGeom prst="rect">
            <a:avLst/>
          </a:prstGeom>
          <a:noFill/>
        </p:spPr>
      </p:pic>
      <p:pic>
        <p:nvPicPr>
          <p:cNvPr id="22541" name="Picture 13" descr="C:\Documents and Settings\1\Мои документы\Downloads\dc381c9490b0be10c1e8a59e4b62047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1400" y="3124200"/>
            <a:ext cx="962025" cy="800100"/>
          </a:xfrm>
          <a:prstGeom prst="rect">
            <a:avLst/>
          </a:prstGeom>
          <a:noFill/>
        </p:spPr>
      </p:pic>
      <p:pic>
        <p:nvPicPr>
          <p:cNvPr id="22543" name="Picture 15" descr="C:\Documents and Settings\1\Мои документы\Downloads\dc381c9490b0be10c1e8a59e4b62047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2514600"/>
            <a:ext cx="962025" cy="800100"/>
          </a:xfrm>
          <a:prstGeom prst="rect">
            <a:avLst/>
          </a:prstGeom>
          <a:noFill/>
        </p:spPr>
      </p:pic>
      <p:pic>
        <p:nvPicPr>
          <p:cNvPr id="22545" name="Picture 17" descr="C:\Documents and Settings\1\Мои документы\Downloads\dc381c9490b0be10c1e8a59e4b62047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7633775">
            <a:off x="7010400" y="533400"/>
            <a:ext cx="962025" cy="800100"/>
          </a:xfrm>
          <a:prstGeom prst="rect">
            <a:avLst/>
          </a:prstGeom>
          <a:noFill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42879" y="3157333"/>
            <a:ext cx="3448521" cy="3702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3205" y="2230486"/>
            <a:ext cx="390967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C00000"/>
                </a:solidFill>
              </a:rPr>
              <a:t>Кататься нужно на стадионе в специально –отведённых местах.</a:t>
            </a:r>
            <a:br>
              <a:rPr lang="ru-RU" sz="2000" dirty="0">
                <a:solidFill>
                  <a:srgbClr val="C00000"/>
                </a:solidFill>
              </a:rPr>
            </a:br>
            <a:r>
              <a:rPr lang="ru-RU" sz="2000" dirty="0">
                <a:solidFill>
                  <a:srgbClr val="C00000"/>
                </a:solidFill>
              </a:rPr>
              <a:t>Встреченных прохожих надо огибать справа, а движущихся по курсу –слева.</a:t>
            </a:r>
            <a:br>
              <a:rPr lang="ru-RU" sz="2000" dirty="0">
                <a:solidFill>
                  <a:srgbClr val="C00000"/>
                </a:solidFill>
              </a:rPr>
            </a:br>
            <a:r>
              <a:rPr lang="ru-RU" sz="2000" dirty="0">
                <a:solidFill>
                  <a:srgbClr val="C00000"/>
                </a:solidFill>
              </a:rPr>
              <a:t>Вести себя вежливо по отношению к окружающим.</a:t>
            </a:r>
            <a:br>
              <a:rPr lang="ru-RU" sz="2000" dirty="0">
                <a:solidFill>
                  <a:srgbClr val="C00000"/>
                </a:solidFill>
              </a:rPr>
            </a:br>
            <a:r>
              <a:rPr lang="ru-RU" sz="2000" dirty="0">
                <a:solidFill>
                  <a:srgbClr val="C00000"/>
                </a:solidFill>
              </a:rPr>
              <a:t>Необходимо всегда одевать защитные приспособления.</a:t>
            </a:r>
            <a:br>
              <a:rPr lang="ru-RU" sz="2000" dirty="0">
                <a:solidFill>
                  <a:srgbClr val="C00000"/>
                </a:solidFill>
              </a:rPr>
            </a:br>
            <a:r>
              <a:rPr lang="ru-RU" sz="2000" dirty="0">
                <a:solidFill>
                  <a:srgbClr val="C00000"/>
                </a:solidFill>
              </a:rPr>
              <a:t>Нельзя кататься на неисправных роликах.</a:t>
            </a:r>
          </a:p>
        </p:txBody>
      </p:sp>
    </p:spTree>
    <p:extLst>
      <p:ext uri="{BB962C8B-B14F-4D97-AF65-F5344CB8AC3E}">
        <p14:creationId xmlns:p14="http://schemas.microsoft.com/office/powerpoint/2010/main" val="874129228"/>
      </p:ext>
    </p:extLst>
  </p:cSld>
  <p:clrMapOvr>
    <a:masterClrMapping/>
  </p:clrMapOvr>
  <p:transition advTm="21837">
    <p:pull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100" b="1" u="sng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.Урок музыки.</a:t>
            </a:r>
            <a:endParaRPr lang="ru-RU" dirty="0" smtClean="0">
              <a:solidFill>
                <a:prstClr val="black"/>
              </a:solidFill>
              <a:latin typeface="Arial" pitchFamily="34" charset="0"/>
            </a:endParaRPr>
          </a:p>
        </p:txBody>
      </p:sp>
      <p:pic>
        <p:nvPicPr>
          <p:cNvPr id="22537" name="Picture 9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8433523">
            <a:off x="4076643" y="-89267"/>
            <a:ext cx="2164606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9" name="Picture 11" descr="C:\Documents and Settings\1\Мои документы\Downloads\dc381c9490b0be10c1e8a59e4b62047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4419600"/>
            <a:ext cx="962025" cy="800100"/>
          </a:xfrm>
          <a:prstGeom prst="rect">
            <a:avLst/>
          </a:prstGeom>
          <a:noFill/>
        </p:spPr>
      </p:pic>
      <p:pic>
        <p:nvPicPr>
          <p:cNvPr id="22541" name="Picture 13" descr="C:\Documents and Settings\1\Мои документы\Downloads\dc381c9490b0be10c1e8a59e4b62047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1400" y="3124200"/>
            <a:ext cx="962025" cy="800100"/>
          </a:xfrm>
          <a:prstGeom prst="rect">
            <a:avLst/>
          </a:prstGeom>
          <a:noFill/>
        </p:spPr>
      </p:pic>
      <p:pic>
        <p:nvPicPr>
          <p:cNvPr id="22543" name="Picture 15" descr="C:\Documents and Settings\1\Мои документы\Downloads\dc381c9490b0be10c1e8a59e4b62047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2514600"/>
            <a:ext cx="962025" cy="800100"/>
          </a:xfrm>
          <a:prstGeom prst="rect">
            <a:avLst/>
          </a:prstGeom>
          <a:noFill/>
        </p:spPr>
      </p:pic>
      <p:pic>
        <p:nvPicPr>
          <p:cNvPr id="22545" name="Picture 17" descr="C:\Documents and Settings\1\Мои документы\Downloads\dc381c9490b0be10c1e8a59e4b62047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7633775">
            <a:off x="7010400" y="533400"/>
            <a:ext cx="962025" cy="800100"/>
          </a:xfrm>
          <a:prstGeom prst="rect">
            <a:avLst/>
          </a:prstGeom>
          <a:noFill/>
        </p:spPr>
      </p:pic>
      <p:pic>
        <p:nvPicPr>
          <p:cNvPr id="8" name="Объект 4"/>
          <p:cNvPicPr>
            <a:picLocks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15816" y="3314699"/>
            <a:ext cx="4824536" cy="3543301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0" y="2287866"/>
            <a:ext cx="3048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C00000"/>
                </a:solidFill>
              </a:rPr>
              <a:t>1. Проверить: </a:t>
            </a:r>
          </a:p>
          <a:p>
            <a:r>
              <a:rPr lang="ru-RU" sz="2000" dirty="0">
                <a:solidFill>
                  <a:srgbClr val="C00000"/>
                </a:solidFill>
              </a:rPr>
              <a:t>-тормоза,</a:t>
            </a:r>
          </a:p>
          <a:p>
            <a:r>
              <a:rPr lang="ru-RU" sz="2000" dirty="0">
                <a:solidFill>
                  <a:srgbClr val="C00000"/>
                </a:solidFill>
              </a:rPr>
              <a:t>-звуковой сигнал,</a:t>
            </a:r>
          </a:p>
          <a:p>
            <a:r>
              <a:rPr lang="ru-RU" sz="2000" dirty="0">
                <a:solidFill>
                  <a:srgbClr val="C00000"/>
                </a:solidFill>
              </a:rPr>
              <a:t>-передний фонарь.</a:t>
            </a:r>
          </a:p>
          <a:p>
            <a:r>
              <a:rPr lang="ru-RU" sz="2000" dirty="0">
                <a:solidFill>
                  <a:srgbClr val="C00000"/>
                </a:solidFill>
              </a:rPr>
              <a:t>2.Ездить- по специальным велосипедным дорожкам, по магистрали, только с 14 лет, в метре от края. При повороте подать рукой сигнал заранее и снизить скорость.</a:t>
            </a:r>
          </a:p>
        </p:txBody>
      </p:sp>
    </p:spTree>
    <p:extLst>
      <p:ext uri="{BB962C8B-B14F-4D97-AF65-F5344CB8AC3E}">
        <p14:creationId xmlns:p14="http://schemas.microsoft.com/office/powerpoint/2010/main" val="2749498964"/>
      </p:ext>
    </p:extLst>
  </p:cSld>
  <p:clrMapOvr>
    <a:masterClrMapping/>
  </p:clrMapOvr>
  <p:transition advTm="22182">
    <p:pull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рощай, 1 класс! Котенёва Н.Н.">
  <a:themeElements>
    <a:clrScheme name="8 марта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8 марта">
      <a:majorFont>
        <a:latin typeface="Segoe Script"/>
        <a:ea typeface=""/>
        <a:cs typeface=""/>
      </a:majorFont>
      <a:minorFont>
        <a:latin typeface="Segoe UI"/>
        <a:ea typeface=""/>
        <a:cs typeface="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95</Words>
  <Application>Microsoft Office PowerPoint</Application>
  <PresentationFormat>Экран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Тема Office</vt:lpstr>
      <vt:lpstr>Прощай, 1 класс! Котенёва Н.Н.</vt:lpstr>
      <vt:lpstr>поезд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поезд</dc:title>
  <dc:creator>миша</dc:creator>
  <cp:lastModifiedBy>миша</cp:lastModifiedBy>
  <cp:revision>11</cp:revision>
  <dcterms:created xsi:type="dcterms:W3CDTF">2015-02-28T19:02:12Z</dcterms:created>
  <dcterms:modified xsi:type="dcterms:W3CDTF">2015-02-28T19:13:48Z</dcterms:modified>
</cp:coreProperties>
</file>