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78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B73A8-56DF-4B6F-AA39-9928EAF8B12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3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9CBB0-BF8F-445D-BEB2-13B72C7501F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5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EB1AB-C6EC-4925-8083-9FB713F5EF4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66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7BA86-08C6-4093-91C4-EF3B269E132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84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99EDA-4E52-4128-AE7C-14919835123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3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3DFE7-804F-477C-BAF8-97094FDB69C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00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D2BD2-FEE8-415F-8EAC-8725AF2446F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18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35ACF-19C4-4A61-A425-5FBEABB03AB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6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33F73-169F-4DEF-8A35-F3CCAE2ECF9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5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A87F0-7160-46EE-8BB6-2358C1244AC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68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08951-D055-4234-AAE0-5BBE61A4FA6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23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C8DDE-6116-4485-A1DE-E80983ED80A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7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DE331-0A3F-438B-BD00-B03C1BC09E2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35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23227-1B84-4E82-BB71-9F698311851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1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0000"/>
            </a:gs>
            <a:gs pos="100000">
              <a:srgbClr val="FFCC6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14FD70-FE04-4877-B1B0-8E432F4E7B08}" type="slidenum">
              <a:rPr lang="ru-RU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9204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81025" y="260648"/>
            <a:ext cx="8229600" cy="32861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smtClean="0">
                <a:solidFill>
                  <a:schemeClr val="bg1"/>
                </a:solidFill>
              </a:rPr>
              <a:t>          </a:t>
            </a:r>
            <a:r>
              <a:rPr lang="ru-RU" sz="3600" smtClean="0">
                <a:solidFill>
                  <a:schemeClr val="bg1"/>
                </a:solidFill>
              </a:rPr>
              <a:t>СОВРЕМЕННАЯ ШКОЛА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23" t="2045" r="4918" b="6944"/>
          <a:stretch>
            <a:fillRect/>
          </a:stretch>
        </p:blipFill>
        <p:spPr>
          <a:xfrm>
            <a:off x="179388" y="958850"/>
            <a:ext cx="4248150" cy="280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7" descr="Изображение 43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3836988"/>
            <a:ext cx="4248150" cy="291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950913"/>
            <a:ext cx="4392613" cy="2776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10"/>
          <p:cNvSpPr txBox="1">
            <a:spLocks noChangeArrowheads="1"/>
          </p:cNvSpPr>
          <p:nvPr/>
        </p:nvSpPr>
        <p:spPr bwMode="auto">
          <a:xfrm>
            <a:off x="735013" y="3357563"/>
            <a:ext cx="2446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</a:rPr>
              <a:t>Компьютерный класс</a:t>
            </a:r>
          </a:p>
        </p:txBody>
      </p:sp>
      <p:sp>
        <p:nvSpPr>
          <p:cNvPr id="11271" name="Text Box 11"/>
          <p:cNvSpPr txBox="1">
            <a:spLocks noChangeArrowheads="1"/>
          </p:cNvSpPr>
          <p:nvPr/>
        </p:nvSpPr>
        <p:spPr bwMode="auto">
          <a:xfrm>
            <a:off x="5632450" y="3305175"/>
            <a:ext cx="1928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</a:rPr>
              <a:t>Спортивный зал</a:t>
            </a:r>
          </a:p>
        </p:txBody>
      </p:sp>
      <p:sp>
        <p:nvSpPr>
          <p:cNvPr id="11272" name="Text Box 12"/>
          <p:cNvSpPr txBox="1">
            <a:spLocks noChangeArrowheads="1"/>
          </p:cNvSpPr>
          <p:nvPr/>
        </p:nvSpPr>
        <p:spPr bwMode="auto">
          <a:xfrm>
            <a:off x="376238" y="6381750"/>
            <a:ext cx="3763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</a:rPr>
              <a:t>     Кабинет начальных классов</a:t>
            </a:r>
          </a:p>
        </p:txBody>
      </p:sp>
      <p:sp>
        <p:nvSpPr>
          <p:cNvPr id="11273" name="Text Box 13"/>
          <p:cNvSpPr txBox="1">
            <a:spLocks noChangeArrowheads="1"/>
          </p:cNvSpPr>
          <p:nvPr/>
        </p:nvSpPr>
        <p:spPr bwMode="auto">
          <a:xfrm>
            <a:off x="4695825" y="6381750"/>
            <a:ext cx="3287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</a:rPr>
              <a:t>            </a:t>
            </a:r>
          </a:p>
        </p:txBody>
      </p:sp>
      <p:pic>
        <p:nvPicPr>
          <p:cNvPr id="11274" name="Picture 15" descr="DSC0163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3860800"/>
            <a:ext cx="4392613" cy="2854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5" name="Text Box 16"/>
          <p:cNvSpPr txBox="1">
            <a:spLocks noChangeArrowheads="1"/>
          </p:cNvSpPr>
          <p:nvPr/>
        </p:nvSpPr>
        <p:spPr bwMode="auto">
          <a:xfrm>
            <a:off x="5435600" y="6381750"/>
            <a:ext cx="2592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</a:rPr>
              <a:t>        </a:t>
            </a:r>
            <a:r>
              <a:rPr lang="ru-RU" altLang="ru-RU" smtClean="0">
                <a:solidFill>
                  <a:srgbClr val="000099"/>
                </a:solidFill>
              </a:rPr>
              <a:t>Кабинет физики</a:t>
            </a:r>
          </a:p>
        </p:txBody>
      </p:sp>
      <p:pic>
        <p:nvPicPr>
          <p:cNvPr id="2" name="Песенка первоклассни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438" y="63817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3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2_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Экран (4:3)</PresentationFormat>
  <Paragraphs>6</Paragraphs>
  <Slides>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2_Океан</vt:lpstr>
      <vt:lpstr>          СОВРЕМЕННАЯ ШКОЛА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миша</dc:creator>
  <cp:lastModifiedBy>миша</cp:lastModifiedBy>
  <cp:revision>3</cp:revision>
  <dcterms:created xsi:type="dcterms:W3CDTF">2015-02-28T18:59:56Z</dcterms:created>
  <dcterms:modified xsi:type="dcterms:W3CDTF">2015-02-28T19:01:42Z</dcterms:modified>
</cp:coreProperties>
</file>