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1509A85-A3B6-4811-9CAF-E8CE42B18BEA}" type="datetimeFigureOut">
              <a:rPr lang="ru-RU" smtClean="0">
                <a:solidFill>
                  <a:prstClr val="white"/>
                </a:solidFill>
              </a:rPr>
              <a:pPr/>
              <a:t>28.02.2015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31E5E35-769D-4D6E-AF82-3620FF345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9A85-A3B6-4811-9CAF-E8CE42B18BEA}" type="datetimeFigureOut">
              <a:rPr lang="ru-RU" smtClean="0">
                <a:solidFill>
                  <a:prstClr val="white"/>
                </a:solidFill>
              </a:rPr>
              <a:pPr/>
              <a:t>28.02.2015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5E35-769D-4D6E-AF82-3620FF345E7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3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9A85-A3B6-4811-9CAF-E8CE42B18BEA}" type="datetimeFigureOut">
              <a:rPr lang="ru-RU" smtClean="0">
                <a:solidFill>
                  <a:prstClr val="white"/>
                </a:solidFill>
              </a:rPr>
              <a:pPr/>
              <a:t>28.02.2015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5E35-769D-4D6E-AF82-3620FF345E7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2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B73A8-56DF-4B6F-AA39-9928EAF8B12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12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D2BD2-FEE8-415F-8EAC-8725AF2446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42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35ACF-19C4-4A61-A425-5FBEABB03AB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66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33F73-169F-4DEF-8A35-F3CCAE2ECF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94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A87F0-7160-46EE-8BB6-2358C1244A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9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08951-D055-4234-AAE0-5BBE61A4FA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56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C8DDE-6116-4485-A1DE-E80983ED80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99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DE331-0A3F-438B-BD00-B03C1BC09E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4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1509A85-A3B6-4811-9CAF-E8CE42B18BEA}" type="datetimeFigureOut">
              <a:rPr lang="ru-RU" smtClean="0">
                <a:solidFill>
                  <a:prstClr val="white"/>
                </a:solidFill>
              </a:rPr>
              <a:pPr/>
              <a:t>28.02.2015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5E35-769D-4D6E-AF82-3620FF345E7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85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23227-1B84-4E82-BB71-9F69831185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1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9CBB0-BF8F-445D-BEB2-13B72C7501F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01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EB1AB-C6EC-4925-8083-9FB713F5E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34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7BA86-08C6-4093-91C4-EF3B269E132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47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99EDA-4E52-4128-AE7C-14919835123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9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3DFE7-804F-477C-BAF8-97094FDB69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1509A85-A3B6-4811-9CAF-E8CE42B18BEA}" type="datetimeFigureOut">
              <a:rPr lang="ru-RU" smtClean="0">
                <a:solidFill>
                  <a:prstClr val="white"/>
                </a:solidFill>
              </a:rPr>
              <a:pPr/>
              <a:t>28.02.2015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31E5E35-769D-4D6E-AF82-3620FF345E7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825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509A85-A3B6-4811-9CAF-E8CE42B18BEA}" type="datetimeFigureOut">
              <a:rPr lang="ru-RU" smtClean="0">
                <a:solidFill>
                  <a:prstClr val="white"/>
                </a:solidFill>
              </a:rPr>
              <a:pPr/>
              <a:t>28.02.2015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31E5E35-769D-4D6E-AF82-3620FF345E7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3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1509A85-A3B6-4811-9CAF-E8CE42B18BEA}" type="datetimeFigureOut">
              <a:rPr lang="ru-RU" smtClean="0">
                <a:solidFill>
                  <a:prstClr val="white"/>
                </a:solidFill>
              </a:rPr>
              <a:pPr/>
              <a:t>28.02.2015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31E5E35-769D-4D6E-AF82-3620FF345E7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26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9A85-A3B6-4811-9CAF-E8CE42B18BEA}" type="datetimeFigureOut">
              <a:rPr lang="ru-RU" smtClean="0">
                <a:solidFill>
                  <a:prstClr val="white"/>
                </a:solidFill>
              </a:rPr>
              <a:pPr/>
              <a:t>28.02.2015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5E35-769D-4D6E-AF82-3620FF345E7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6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509A85-A3B6-4811-9CAF-E8CE42B18BEA}" type="datetimeFigureOut">
              <a:rPr lang="ru-RU" smtClean="0">
                <a:solidFill>
                  <a:prstClr val="white"/>
                </a:solidFill>
              </a:rPr>
              <a:pPr/>
              <a:t>28.02.2015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31E5E35-769D-4D6E-AF82-3620FF345E7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0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1509A85-A3B6-4811-9CAF-E8CE42B18BEA}" type="datetimeFigureOut">
              <a:rPr lang="ru-RU" smtClean="0">
                <a:solidFill>
                  <a:prstClr val="white"/>
                </a:solidFill>
              </a:rPr>
              <a:pPr/>
              <a:t>28.02.2015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31E5E35-769D-4D6E-AF82-3620FF345E7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70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1509A85-A3B6-4811-9CAF-E8CE42B18BEA}" type="datetimeFigureOut">
              <a:rPr lang="ru-RU" smtClean="0">
                <a:solidFill>
                  <a:prstClr val="white"/>
                </a:solidFill>
              </a:rPr>
              <a:pPr/>
              <a:t>28.02.2015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31E5E35-769D-4D6E-AF82-3620FF345E7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63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1509A85-A3B6-4811-9CAF-E8CE42B18BEA}" type="datetimeFigureOut">
              <a:rPr lang="ru-RU" smtClean="0">
                <a:solidFill>
                  <a:prstClr val="white"/>
                </a:solidFill>
              </a:rPr>
              <a:pPr/>
              <a:t>28.02.2015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31E5E35-769D-4D6E-AF82-3620FF345E7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4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00"/>
            </a:gs>
            <a:gs pos="100000">
              <a:srgbClr val="FFCC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14FD70-FE04-4877-B1B0-8E432F4E7B08}" type="slidenum">
              <a:rPr lang="ru-RU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289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Фоны Школа\фоны школьные 3\CwbsvAchk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9815482">
            <a:off x="1913744" y="1967658"/>
            <a:ext cx="65950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Comic Sans MS" pitchFamily="66" charset="0"/>
              </a:rPr>
              <a:t>День знаний</a:t>
            </a:r>
          </a:p>
          <a:p>
            <a:pPr algn="ctr"/>
            <a:endParaRPr lang="ru-RU" sz="8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Documents and Settings\Admin\Рабочий стол\Картинки\2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285860"/>
            <a:ext cx="2143139" cy="194095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Картинки\ee23e653c264.png"/>
          <p:cNvPicPr>
            <a:picLocks noChangeAspect="1" noChangeArrowheads="1"/>
          </p:cNvPicPr>
          <p:nvPr/>
        </p:nvPicPr>
        <p:blipFill>
          <a:blip r:embed="rId4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2000240"/>
            <a:ext cx="2883771" cy="19097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14546" y="5286387"/>
            <a:ext cx="51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prstClr val="black"/>
                </a:solidFill>
              </a:rPr>
              <a:t>Автор:Мизонова</a:t>
            </a:r>
            <a:r>
              <a:rPr lang="ru-RU" sz="2000" b="1" dirty="0" smtClean="0">
                <a:solidFill>
                  <a:prstClr val="black"/>
                </a:solidFill>
              </a:rPr>
              <a:t> Ольга Владимировна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Г. Сызрань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учитель начальных классов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4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048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bg1"/>
                </a:solidFill>
                <a:effectLst/>
                <a:latin typeface="Arial" charset="0"/>
              </a:rPr>
              <a:t>1 СЕНТЯБРЯ-ДЕНЬ ЗНАНИЙ.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507412" cy="1800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smtClean="0">
                <a:solidFill>
                  <a:schemeClr val="bg1"/>
                </a:solidFill>
                <a:effectLst/>
                <a:latin typeface="Arial" charset="0"/>
              </a:rPr>
              <a:t>Какой государственный праздник</a:t>
            </a:r>
          </a:p>
          <a:p>
            <a:pPr eaLnBrk="1" hangingPunct="1">
              <a:buFontTx/>
              <a:buNone/>
            </a:pPr>
            <a:r>
              <a:rPr lang="ru-RU" altLang="ru-RU" sz="3600" b="1" smtClean="0">
                <a:solidFill>
                  <a:schemeClr val="bg1"/>
                </a:solidFill>
                <a:effectLst/>
                <a:latin typeface="Arial" charset="0"/>
              </a:rPr>
              <a:t>отмечает наша страна 1 сентября?</a:t>
            </a:r>
          </a:p>
        </p:txBody>
      </p:sp>
      <p:pic>
        <p:nvPicPr>
          <p:cNvPr id="31750" name="Picture 6" descr="День зна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852738"/>
            <a:ext cx="30083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79388" y="3265488"/>
            <a:ext cx="547211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5156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56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56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56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56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56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56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56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56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srgbClr val="010199"/>
                </a:solidFill>
                <a:latin typeface="Tahoma" pitchFamily="34" charset="0"/>
              </a:rPr>
              <a:t>Учёба, здравствуй!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srgbClr val="010199"/>
                </a:solidFill>
                <a:latin typeface="Tahoma" pitchFamily="34" charset="0"/>
              </a:rPr>
              <a:t>Школа, здравствуй!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srgbClr val="010199"/>
                </a:solidFill>
                <a:latin typeface="Tahoma" pitchFamily="34" charset="0"/>
              </a:rPr>
              <a:t>Идём за знаньями в поход!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srgbClr val="010199"/>
                </a:solidFill>
                <a:latin typeface="Tahoma" pitchFamily="34" charset="0"/>
              </a:rPr>
              <a:t>Сегодня праздник!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srgbClr val="010199"/>
                </a:solidFill>
                <a:latin typeface="Tahoma" pitchFamily="34" charset="0"/>
              </a:rPr>
              <a:t>Школьный праздник!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srgbClr val="010199"/>
                </a:solidFill>
                <a:latin typeface="Tahoma" pitchFamily="34" charset="0"/>
              </a:rPr>
              <a:t>Встречаем мы учебный год!</a:t>
            </a:r>
          </a:p>
        </p:txBody>
      </p:sp>
    </p:spTree>
    <p:extLst>
      <p:ext uri="{BB962C8B-B14F-4D97-AF65-F5344CB8AC3E}">
        <p14:creationId xmlns:p14="http://schemas.microsoft.com/office/powerpoint/2010/main" val="20296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15250" cy="148431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bg1"/>
                </a:solidFill>
                <a:effectLst/>
                <a:latin typeface="Arial" charset="0"/>
              </a:rPr>
              <a:t>Почему день знаний</a:t>
            </a:r>
            <a:br>
              <a:rPr lang="ru-RU" altLang="ru-RU" b="1" smtClean="0">
                <a:solidFill>
                  <a:schemeClr val="bg1"/>
                </a:solidFill>
                <a:effectLst/>
                <a:latin typeface="Arial" charset="0"/>
              </a:rPr>
            </a:br>
            <a:r>
              <a:rPr lang="ru-RU" altLang="ru-RU" b="1" smtClean="0">
                <a:solidFill>
                  <a:schemeClr val="bg1"/>
                </a:solidFill>
                <a:effectLst/>
                <a:latin typeface="Arial" charset="0"/>
              </a:rPr>
              <a:t>отмечают  1 сентября?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000" dirty="0" smtClean="0"/>
              <a:t>       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Arial" charset="0"/>
              </a:rPr>
              <a:t>Официальным праздником первое сентября стало только в 1984 году по учреждению Верховного Совета СССР.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effectLst/>
                <a:latin typeface="Arial" charset="0"/>
              </a:rPr>
              <a:t>   1 сентября открывает начало учебного года. Весь сентябрь принято считать месяцем познаний.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effectLst/>
                <a:latin typeface="Arial" charset="0"/>
              </a:rPr>
              <a:t>   В этот день не только торжественно открываются двери учебных заведений.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effectLst/>
                <a:latin typeface="Arial" charset="0"/>
              </a:rPr>
              <a:t>   1 сентября знаменует собой силу человеческого ума, призванного служить во благо человечества и всей природы! </a:t>
            </a:r>
          </a:p>
        </p:txBody>
      </p:sp>
      <p:pic>
        <p:nvPicPr>
          <p:cNvPr id="2" name="Песенка первоклассни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0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0"/>
            <a:ext cx="8507412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                            </a:t>
            </a:r>
            <a:r>
              <a:rPr lang="ru-RU" sz="2800" smtClean="0">
                <a:solidFill>
                  <a:schemeClr val="bg1"/>
                </a:solidFill>
              </a:rPr>
              <a:t>ШКОЛА В ПРОШЛОМ.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10244" name="Picture 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175" y="3789363"/>
            <a:ext cx="4392613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1275" y="692150"/>
            <a:ext cx="4716463" cy="287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88913"/>
            <a:ext cx="3154363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302125"/>
            <a:ext cx="295275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16"/>
          <p:cNvSpPr>
            <a:spLocks noChangeArrowheads="1"/>
          </p:cNvSpPr>
          <p:nvPr/>
        </p:nvSpPr>
        <p:spPr bwMode="auto">
          <a:xfrm>
            <a:off x="4427538" y="6237288"/>
            <a:ext cx="424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FFFFFF"/>
                </a:solidFill>
                <a:latin typeface="Tahoma" pitchFamily="34" charset="0"/>
              </a:rPr>
              <a:t>Кустодиев Б.М. Земская школа в Московской Руси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FFFFFF"/>
                </a:solidFill>
                <a:latin typeface="Tahoma" pitchFamily="34" charset="0"/>
              </a:rPr>
              <a:t>Картина В.Е. Маковского</a:t>
            </a:r>
          </a:p>
        </p:txBody>
      </p:sp>
      <p:sp>
        <p:nvSpPr>
          <p:cNvPr id="10249" name="Rectangle 17"/>
          <p:cNvSpPr>
            <a:spLocks noChangeArrowheads="1"/>
          </p:cNvSpPr>
          <p:nvPr/>
        </p:nvSpPr>
        <p:spPr bwMode="auto">
          <a:xfrm>
            <a:off x="4787900" y="3284538"/>
            <a:ext cx="3671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FFFFFF"/>
                </a:solidFill>
                <a:latin typeface="Tahoma" pitchFamily="34" charset="0"/>
              </a:rPr>
              <a:t>         Картина В.Е. Маковского</a:t>
            </a:r>
          </a:p>
        </p:txBody>
      </p:sp>
      <p:sp>
        <p:nvSpPr>
          <p:cNvPr id="10250" name="Rectangle 18"/>
          <p:cNvSpPr>
            <a:spLocks noChangeArrowheads="1"/>
          </p:cNvSpPr>
          <p:nvPr/>
        </p:nvSpPr>
        <p:spPr bwMode="auto">
          <a:xfrm>
            <a:off x="539750" y="3860800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FFFFFF"/>
                </a:solidFill>
                <a:latin typeface="Tahoma" pitchFamily="34" charset="0"/>
              </a:rPr>
              <a:t>Картина Н.П. Богданова-Бельского «Устный счет».</a:t>
            </a:r>
          </a:p>
        </p:txBody>
      </p:sp>
    </p:spTree>
    <p:extLst>
      <p:ext uri="{BB962C8B-B14F-4D97-AF65-F5344CB8AC3E}">
        <p14:creationId xmlns:p14="http://schemas.microsoft.com/office/powerpoint/2010/main" val="31918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Экран (4:3)</PresentationFormat>
  <Paragraphs>23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Яркая</vt:lpstr>
      <vt:lpstr>Океан</vt:lpstr>
      <vt:lpstr>Презентация PowerPoint</vt:lpstr>
      <vt:lpstr>1 СЕНТЯБРЯ-ДЕНЬ ЗНАНИЙ.</vt:lpstr>
      <vt:lpstr>Почему день знаний отмечают  1 сентября?</vt:lpstr>
      <vt:lpstr>                            ШКОЛА В ПРОШЛОМ.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</dc:creator>
  <cp:lastModifiedBy>миша</cp:lastModifiedBy>
  <cp:revision>4</cp:revision>
  <dcterms:created xsi:type="dcterms:W3CDTF">2015-02-28T18:55:41Z</dcterms:created>
  <dcterms:modified xsi:type="dcterms:W3CDTF">2015-02-28T18:59:17Z</dcterms:modified>
</cp:coreProperties>
</file>