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04BC-E9C7-4C7D-BB33-8ECAC2C3AA3C}" type="datetimeFigureOut">
              <a:rPr lang="ru-RU" smtClean="0"/>
              <a:t>10.12.2013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D90D-A913-440A-8036-059A9AEA34B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04BC-E9C7-4C7D-BB33-8ECAC2C3AA3C}" type="datetimeFigureOut">
              <a:rPr lang="ru-RU" smtClean="0"/>
              <a:t>10.12.2013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D90D-A913-440A-8036-059A9AEA34B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04BC-E9C7-4C7D-BB33-8ECAC2C3AA3C}" type="datetimeFigureOut">
              <a:rPr lang="ru-RU" smtClean="0"/>
              <a:t>10.12.2013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D90D-A913-440A-8036-059A9AEA34B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04BC-E9C7-4C7D-BB33-8ECAC2C3AA3C}" type="datetimeFigureOut">
              <a:rPr lang="ru-RU" smtClean="0"/>
              <a:t>10.12.2013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D90D-A913-440A-8036-059A9AEA34B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04BC-E9C7-4C7D-BB33-8ECAC2C3AA3C}" type="datetimeFigureOut">
              <a:rPr lang="ru-RU" smtClean="0"/>
              <a:t>10.12.2013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D90D-A913-440A-8036-059A9AEA34B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04BC-E9C7-4C7D-BB33-8ECAC2C3AA3C}" type="datetimeFigureOut">
              <a:rPr lang="ru-RU" smtClean="0"/>
              <a:t>10.12.2013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D90D-A913-440A-8036-059A9AEA34B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04BC-E9C7-4C7D-BB33-8ECAC2C3AA3C}" type="datetimeFigureOut">
              <a:rPr lang="ru-RU" smtClean="0"/>
              <a:t>10.12.2013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D90D-A913-440A-8036-059A9AEA34B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04BC-E9C7-4C7D-BB33-8ECAC2C3AA3C}" type="datetimeFigureOut">
              <a:rPr lang="ru-RU" smtClean="0"/>
              <a:t>10.12.2013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D90D-A913-440A-8036-059A9AEA34B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04BC-E9C7-4C7D-BB33-8ECAC2C3AA3C}" type="datetimeFigureOut">
              <a:rPr lang="ru-RU" smtClean="0"/>
              <a:t>10.12.2013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D90D-A913-440A-8036-059A9AEA34B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04BC-E9C7-4C7D-BB33-8ECAC2C3AA3C}" type="datetimeFigureOut">
              <a:rPr lang="ru-RU" smtClean="0"/>
              <a:t>10.12.2013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D90D-A913-440A-8036-059A9AEA34B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04BC-E9C7-4C7D-BB33-8ECAC2C3AA3C}" type="datetimeFigureOut">
              <a:rPr lang="ru-RU" smtClean="0"/>
              <a:t>10.12.2013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D90D-A913-440A-8036-059A9AEA34B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84004BC-E9C7-4C7D-BB33-8ECAC2C3AA3C}" type="datetimeFigureOut">
              <a:rPr lang="ru-RU" smtClean="0"/>
              <a:t>10.12.2013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61AD90D-A913-440A-8036-059A9AEA34B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15212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МБОУ «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Юхмачинская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 СОШ»</a:t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Алькеевский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 район РТ</a:t>
            </a: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556001"/>
            <a:ext cx="5688632" cy="1473200"/>
          </a:xfrm>
        </p:spPr>
        <p:txBody>
          <a:bodyPr>
            <a:normAutofit fontScale="92500" lnSpcReduction="20000"/>
          </a:bodyPr>
          <a:lstStyle/>
          <a:p>
            <a:r>
              <a:rPr lang="ru-RU" sz="6000" dirty="0" smtClean="0">
                <a:solidFill>
                  <a:schemeClr val="bg2">
                    <a:lumMod val="10000"/>
                  </a:schemeClr>
                </a:solidFill>
              </a:rPr>
              <a:t>«</a:t>
            </a:r>
            <a:r>
              <a:rPr lang="ru-RU" sz="6000" dirty="0" smtClean="0">
                <a:solidFill>
                  <a:schemeClr val="bg2">
                    <a:lumMod val="10000"/>
                  </a:schemeClr>
                </a:solidFill>
              </a:rPr>
              <a:t>Пингвин»</a:t>
            </a:r>
            <a:endParaRPr lang="ru-RU" sz="60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Составила учитель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начальных классов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Калимуллина Р.Р </a:t>
            </a:r>
          </a:p>
          <a:p>
            <a:endParaRPr lang="ru-RU" sz="6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7" name="Picture 3" descr="C:\Users\Роза\AppData\Local\Microsoft\Windows\Temporary Internet Files\Content.IE5\XY2MKXV3\MC90044492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284984"/>
            <a:ext cx="2118360" cy="267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03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Пингвинёнка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можно сделать из пластиковой бутылки из-под  детских йогуртов.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87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Приготовим основу для пингвина: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снимаем пленку от «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Агуши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337408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Половину посуды замазываем черным пластилином.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Остальную часть оставляем чистым.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Готовая основа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17" y="3429000"/>
            <a:ext cx="3596217" cy="269716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Задняя часть пингвина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66" y="3429000"/>
            <a:ext cx="3596217" cy="2697163"/>
          </a:xfrm>
        </p:spPr>
      </p:pic>
    </p:spTree>
    <p:extLst>
      <p:ext uri="{BB962C8B-B14F-4D97-AF65-F5344CB8AC3E}">
        <p14:creationId xmlns:p14="http://schemas.microsoft.com/office/powerpoint/2010/main" val="227714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1434149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Готовая основа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32040" y="2348880"/>
            <a:ext cx="3818467" cy="285812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Следующий шаг:</a:t>
            </a:r>
          </a:p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Скатаем 2 маленьких шарика для глаз и 1 жгутик для  клюва.</a:t>
            </a:r>
          </a:p>
          <a:p>
            <a:endParaRPr lang="ru-RU" sz="32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6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Лепим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крылышки и лапки.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298776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Спасибо за внимание!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Желаем вам удачи!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19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82</TotalTime>
  <Words>66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МБОУ «Юхмачинская СОШ» Алькеевский район РТ</vt:lpstr>
      <vt:lpstr>Пингвинёнка можно сделать из пластиковой бутылки из-под  детских йогуртов.</vt:lpstr>
      <vt:lpstr>Приготовим основу для пингвина: снимаем пленку от «Агуши»</vt:lpstr>
      <vt:lpstr>Половину посуды замазываем черным пластилином. Остальную часть оставляем чистым.</vt:lpstr>
      <vt:lpstr>Готовая основа</vt:lpstr>
      <vt:lpstr>Лепим  крылышки и лапки.</vt:lpstr>
      <vt:lpstr>Спасибо за внимание! Желаем вам удачи!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«Юхмачинская СОШ» Алькеевский район РТ</dc:title>
  <dc:creator>Роза</dc:creator>
  <cp:lastModifiedBy>Роза</cp:lastModifiedBy>
  <cp:revision>7</cp:revision>
  <dcterms:created xsi:type="dcterms:W3CDTF">2013-12-10T11:51:11Z</dcterms:created>
  <dcterms:modified xsi:type="dcterms:W3CDTF">2013-12-10T14:36:51Z</dcterms:modified>
</cp:coreProperties>
</file>