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6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75DF177-C4C3-4BAD-993E-39D8D09525BA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B501E31-AC57-44B0-BE80-445787F3F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DF177-C4C3-4BAD-993E-39D8D09525BA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1E31-AC57-44B0-BE80-445787F3F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DF177-C4C3-4BAD-993E-39D8D09525BA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1E31-AC57-44B0-BE80-445787F3F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75DF177-C4C3-4BAD-993E-39D8D09525BA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1E31-AC57-44B0-BE80-445787F3F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75DF177-C4C3-4BAD-993E-39D8D09525BA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B501E31-AC57-44B0-BE80-445787F3F83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75DF177-C4C3-4BAD-993E-39D8D09525BA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B501E31-AC57-44B0-BE80-445787F3F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75DF177-C4C3-4BAD-993E-39D8D09525BA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B501E31-AC57-44B0-BE80-445787F3F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DF177-C4C3-4BAD-993E-39D8D09525BA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1E31-AC57-44B0-BE80-445787F3F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75DF177-C4C3-4BAD-993E-39D8D09525BA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B501E31-AC57-44B0-BE80-445787F3F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75DF177-C4C3-4BAD-993E-39D8D09525BA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B501E31-AC57-44B0-BE80-445787F3F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75DF177-C4C3-4BAD-993E-39D8D09525BA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B501E31-AC57-44B0-BE80-445787F3F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75DF177-C4C3-4BAD-993E-39D8D09525BA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B501E31-AC57-44B0-BE80-445787F3F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Распределите функции по группам.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71802" y="2000240"/>
            <a:ext cx="2357454" cy="4572000"/>
          </a:xfrm>
        </p:spPr>
        <p:txBody>
          <a:bodyPr>
            <a:normAutofit/>
          </a:bodyPr>
          <a:lstStyle/>
          <a:p>
            <a:r>
              <a:rPr lang="ru-RU" dirty="0" smtClean="0"/>
              <a:t>у=4х-2</a:t>
            </a:r>
          </a:p>
          <a:p>
            <a:pPr lvl="0"/>
            <a:r>
              <a:rPr lang="ru-RU" dirty="0" err="1" smtClean="0"/>
              <a:t>у=</a:t>
            </a:r>
            <a:r>
              <a:rPr lang="ru-RU" dirty="0" smtClean="0"/>
              <a:t> -2х</a:t>
            </a:r>
            <a:r>
              <a:rPr lang="ru-RU" baseline="30000" dirty="0" smtClean="0"/>
              <a:t>2</a:t>
            </a:r>
          </a:p>
          <a:p>
            <a:pPr lvl="0"/>
            <a:r>
              <a:rPr lang="ru-RU" dirty="0" err="1" smtClean="0"/>
              <a:t>у=</a:t>
            </a:r>
            <a:r>
              <a:rPr lang="ru-RU" dirty="0" smtClean="0"/>
              <a:t> -4х+1</a:t>
            </a:r>
          </a:p>
          <a:p>
            <a:pPr lvl="0"/>
            <a:r>
              <a:rPr lang="ru-RU" dirty="0" err="1" smtClean="0"/>
              <a:t>у=</a:t>
            </a:r>
            <a:r>
              <a:rPr lang="ru-RU" dirty="0" smtClean="0"/>
              <a:t> ½ </a:t>
            </a:r>
            <a:r>
              <a:rPr lang="ru-RU" dirty="0" err="1" smtClean="0"/>
              <a:t>х</a:t>
            </a:r>
            <a:endParaRPr lang="ru-RU" dirty="0" smtClean="0"/>
          </a:p>
          <a:p>
            <a:pPr lvl="0"/>
            <a:r>
              <a:rPr lang="ru-RU" dirty="0" err="1" smtClean="0"/>
              <a:t>у=</a:t>
            </a:r>
            <a:r>
              <a:rPr lang="ru-RU" dirty="0" smtClean="0"/>
              <a:t> -½х</a:t>
            </a:r>
            <a:r>
              <a:rPr lang="ru-RU" baseline="30000" dirty="0" smtClean="0"/>
              <a:t>2  </a:t>
            </a:r>
          </a:p>
          <a:p>
            <a:r>
              <a:rPr lang="ru-RU" dirty="0" smtClean="0"/>
              <a:t>у=-3</a:t>
            </a:r>
          </a:p>
          <a:p>
            <a:r>
              <a:rPr lang="ru-RU" dirty="0" smtClean="0"/>
              <a:t>у=3х-1</a:t>
            </a:r>
          </a:p>
          <a:p>
            <a:r>
              <a:rPr lang="ru-RU" dirty="0" smtClean="0"/>
              <a:t>у=-х</a:t>
            </a:r>
            <a:r>
              <a:rPr lang="ru-RU" baseline="30000" dirty="0" smtClean="0"/>
              <a:t>2</a:t>
            </a:r>
            <a:endParaRPr lang="ru-RU" dirty="0" smtClean="0"/>
          </a:p>
          <a:p>
            <a:pPr lvl="0"/>
            <a:endParaRPr lang="ru-RU" baseline="30000" dirty="0" smtClean="0"/>
          </a:p>
          <a:p>
            <a:pPr lvl="0">
              <a:buNone/>
            </a:pPr>
            <a:endParaRPr lang="ru-RU" baseline="30000" dirty="0" smtClean="0"/>
          </a:p>
          <a:p>
            <a:pPr lvl="0"/>
            <a:endParaRPr lang="ru-RU" baseline="30000" dirty="0" smtClean="0"/>
          </a:p>
          <a:p>
            <a:pPr lvl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09600" y="2035208"/>
            <a:ext cx="2605078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у=3х-2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у=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2х</a:t>
            </a:r>
            <a:r>
              <a:rPr kumimoji="0" lang="ru-RU" sz="3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у=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-4х+5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у=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½ х-5</a:t>
            </a:r>
          </a:p>
          <a:p>
            <a:pPr marL="448056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ru-RU" sz="3000" dirty="0"/>
              <a:t>у=│х</a:t>
            </a:r>
            <a:r>
              <a:rPr lang="ru-RU" sz="3000" dirty="0" smtClean="0"/>
              <a:t>│-2</a:t>
            </a:r>
            <a:endParaRPr kumimoji="0" lang="ru-RU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у=-3х+2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у=3х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у=х</a:t>
            </a:r>
            <a:r>
              <a:rPr kumimoji="0" lang="ru-RU" sz="3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-3</a:t>
            </a:r>
            <a:endParaRPr kumimoji="0" lang="ru-RU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ru-RU" sz="30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30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ru-RU" sz="30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286380" y="2000240"/>
            <a:ext cx="3043262" cy="4572000"/>
          </a:xfrm>
          <a:prstGeom prst="rect">
            <a:avLst/>
          </a:prstGeom>
        </p:spPr>
        <p:txBody>
          <a:bodyPr vert="horz" anchor="t">
            <a:normAutofit lnSpcReduction="10000"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у=-3х+7</a:t>
            </a:r>
          </a:p>
          <a:p>
            <a:pPr marL="448056" lvl="0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ru-RU" sz="3200" dirty="0" err="1" smtClean="0"/>
              <a:t>у=</a:t>
            </a:r>
            <a:r>
              <a:rPr lang="ru-RU" sz="3200" dirty="0" smtClean="0"/>
              <a:t> (х+2)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 </a:t>
            </a:r>
          </a:p>
          <a:p>
            <a:pPr marL="448056" lvl="0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kumimoji="0" lang="ru-RU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у=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-4х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у=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½ х-5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у=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(х-3)</a:t>
            </a:r>
            <a:r>
              <a:rPr kumimoji="0" lang="ru-RU" sz="3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 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у=-3х+2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у=│х│</a:t>
            </a:r>
            <a:endParaRPr kumimoji="0" lang="ru-RU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ru-RU" sz="3000" dirty="0"/>
              <a:t>у=│</a:t>
            </a:r>
            <a:r>
              <a:rPr lang="ru-RU" sz="3000" dirty="0" smtClean="0"/>
              <a:t>х+2│</a:t>
            </a:r>
          </a:p>
          <a:p>
            <a:pPr marL="448056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ru-RU" sz="3000" dirty="0" smtClean="0"/>
              <a:t>у=│х-3│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ru-RU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ru-RU" sz="30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30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ru-RU" sz="30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Подумать…</a:t>
            </a:r>
          </a:p>
          <a:p>
            <a:r>
              <a:rPr lang="ru-RU" dirty="0" smtClean="0"/>
              <a:t>Построить у=│х+2│+3 и </a:t>
            </a:r>
            <a:r>
              <a:rPr lang="ru-RU" dirty="0" err="1" smtClean="0"/>
              <a:t>у=</a:t>
            </a:r>
            <a:r>
              <a:rPr lang="ru-RU" dirty="0" smtClean="0"/>
              <a:t> (х+2)</a:t>
            </a:r>
            <a:r>
              <a:rPr lang="ru-RU" baseline="30000" dirty="0" smtClean="0"/>
              <a:t>2</a:t>
            </a:r>
            <a:r>
              <a:rPr lang="ru-RU" dirty="0" smtClean="0"/>
              <a:t> -4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Возможный вариант классификации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4000528" cy="4572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Линейные (прямая)</a:t>
            </a:r>
          </a:p>
          <a:p>
            <a:pPr lvl="0"/>
            <a:r>
              <a:rPr lang="ru-RU" dirty="0" smtClean="0"/>
              <a:t>у=-3х+2</a:t>
            </a:r>
          </a:p>
          <a:p>
            <a:pPr lvl="0"/>
            <a:r>
              <a:rPr lang="ru-RU" dirty="0" err="1" smtClean="0"/>
              <a:t>у=</a:t>
            </a:r>
            <a:r>
              <a:rPr lang="ru-RU" dirty="0" smtClean="0"/>
              <a:t> ½ х-5</a:t>
            </a:r>
          </a:p>
          <a:p>
            <a:pPr lvl="0"/>
            <a:r>
              <a:rPr lang="ru-RU" dirty="0" err="1" smtClean="0"/>
              <a:t>у=</a:t>
            </a:r>
            <a:r>
              <a:rPr lang="ru-RU" dirty="0" smtClean="0"/>
              <a:t> -4х</a:t>
            </a:r>
          </a:p>
          <a:p>
            <a:pPr lvl="0"/>
            <a:r>
              <a:rPr lang="ru-RU" dirty="0" smtClean="0"/>
              <a:t>у=-3х+7</a:t>
            </a:r>
          </a:p>
          <a:p>
            <a:r>
              <a:rPr lang="ru-RU" dirty="0" smtClean="0"/>
              <a:t>у=3х-1</a:t>
            </a:r>
          </a:p>
          <a:p>
            <a:r>
              <a:rPr lang="ru-RU" dirty="0" smtClean="0"/>
              <a:t>у=-3</a:t>
            </a:r>
          </a:p>
          <a:p>
            <a:pPr lvl="0"/>
            <a:r>
              <a:rPr lang="ru-RU" dirty="0" err="1" smtClean="0"/>
              <a:t>у=</a:t>
            </a:r>
            <a:r>
              <a:rPr lang="ru-RU" dirty="0" smtClean="0"/>
              <a:t> ½ </a:t>
            </a:r>
            <a:r>
              <a:rPr lang="ru-RU" dirty="0" err="1" smtClean="0"/>
              <a:t>х</a:t>
            </a:r>
            <a:endParaRPr lang="ru-RU" dirty="0" smtClean="0"/>
          </a:p>
          <a:p>
            <a:pPr lvl="0"/>
            <a:r>
              <a:rPr lang="ru-RU" dirty="0" err="1" smtClean="0"/>
              <a:t>у=</a:t>
            </a:r>
            <a:r>
              <a:rPr lang="ru-RU" dirty="0" smtClean="0"/>
              <a:t> -4х+1</a:t>
            </a:r>
          </a:p>
          <a:p>
            <a:r>
              <a:rPr lang="ru-RU" dirty="0" smtClean="0"/>
              <a:t>у=4х-2</a:t>
            </a:r>
          </a:p>
          <a:p>
            <a:pPr lvl="0"/>
            <a:r>
              <a:rPr lang="ru-RU" dirty="0" smtClean="0"/>
              <a:t>у=3х</a:t>
            </a:r>
          </a:p>
          <a:p>
            <a:pPr lvl="0"/>
            <a:r>
              <a:rPr lang="ru-RU" dirty="0" err="1" smtClean="0"/>
              <a:t>у</a:t>
            </a:r>
            <a:r>
              <a:rPr lang="ru-RU" dirty="0" err="1" smtClean="0"/>
              <a:t>=</a:t>
            </a:r>
            <a:r>
              <a:rPr lang="ru-RU" dirty="0" smtClean="0"/>
              <a:t> -4х+5</a:t>
            </a:r>
          </a:p>
          <a:p>
            <a:r>
              <a:rPr lang="ru-RU" dirty="0" smtClean="0"/>
              <a:t>у=│х+2│</a:t>
            </a:r>
          </a:p>
          <a:p>
            <a:r>
              <a:rPr lang="ru-RU" dirty="0" err="1" smtClean="0"/>
              <a:t>у=│х│</a:t>
            </a:r>
            <a:endParaRPr lang="ru-RU" dirty="0" smtClean="0"/>
          </a:p>
          <a:p>
            <a:r>
              <a:rPr lang="ru-RU" dirty="0" smtClean="0"/>
              <a:t>у=│х│-2</a:t>
            </a:r>
          </a:p>
          <a:p>
            <a:r>
              <a:rPr lang="ru-RU" dirty="0" smtClean="0"/>
              <a:t>у=│х-3│</a:t>
            </a:r>
          </a:p>
          <a:p>
            <a:pPr>
              <a:buNone/>
            </a:pPr>
            <a:endParaRPr lang="ru-RU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0" y="1857364"/>
            <a:ext cx="4000528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Квадратичные (парабола)</a:t>
            </a:r>
          </a:p>
          <a:p>
            <a:pPr marL="448056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ru-RU" sz="3000" dirty="0" err="1"/>
              <a:t>у=</a:t>
            </a:r>
            <a:r>
              <a:rPr lang="ru-RU" sz="3000" dirty="0"/>
              <a:t> (х-3)</a:t>
            </a:r>
            <a:r>
              <a:rPr lang="ru-RU" sz="3000" baseline="30000" dirty="0"/>
              <a:t>2  </a:t>
            </a:r>
          </a:p>
          <a:p>
            <a:pPr marL="448056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ru-RU" sz="3200" dirty="0" err="1" smtClean="0"/>
              <a:t>у=</a:t>
            </a:r>
            <a:r>
              <a:rPr lang="ru-RU" sz="3200" dirty="0" smtClean="0"/>
              <a:t> (х+2)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 </a:t>
            </a:r>
            <a:endParaRPr lang="ru-RU" sz="3000" baseline="30000" dirty="0"/>
          </a:p>
          <a:p>
            <a:pPr marL="448056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ru-RU" sz="3200" dirty="0" smtClean="0"/>
              <a:t>у=-х</a:t>
            </a:r>
            <a:r>
              <a:rPr lang="ru-RU" sz="3200" baseline="30000" dirty="0" smtClean="0"/>
              <a:t>2</a:t>
            </a:r>
            <a:endParaRPr lang="ru-RU" sz="3200" dirty="0" smtClean="0"/>
          </a:p>
          <a:p>
            <a:pPr marL="448056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ru-RU" sz="3200" dirty="0" err="1" smtClean="0"/>
              <a:t>у=</a:t>
            </a:r>
            <a:r>
              <a:rPr lang="ru-RU" sz="3200" dirty="0" smtClean="0"/>
              <a:t> -½х</a:t>
            </a:r>
            <a:r>
              <a:rPr lang="ru-RU" sz="3200" baseline="30000" dirty="0" smtClean="0"/>
              <a:t>2  </a:t>
            </a:r>
          </a:p>
          <a:p>
            <a:pPr marL="448056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ru-RU" sz="3200" dirty="0" err="1" smtClean="0"/>
              <a:t>у=</a:t>
            </a:r>
            <a:r>
              <a:rPr lang="ru-RU" sz="3200" dirty="0" smtClean="0"/>
              <a:t> -2х</a:t>
            </a:r>
            <a:r>
              <a:rPr lang="ru-RU" sz="3200" baseline="30000" dirty="0" smtClean="0"/>
              <a:t>2</a:t>
            </a:r>
          </a:p>
          <a:p>
            <a:pPr marL="448056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ru-RU" sz="3000" dirty="0" smtClean="0"/>
              <a:t>у=х</a:t>
            </a:r>
            <a:r>
              <a:rPr lang="ru-RU" sz="3000" baseline="30000" dirty="0" smtClean="0"/>
              <a:t>2</a:t>
            </a:r>
            <a:r>
              <a:rPr lang="ru-RU" sz="3000" dirty="0" smtClean="0"/>
              <a:t>-2</a:t>
            </a:r>
            <a:endParaRPr lang="ru-RU" sz="3000" dirty="0"/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ru-RU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Построить график функции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/>
              <a:t>у</a:t>
            </a:r>
            <a:r>
              <a:rPr lang="ru-RU" sz="4800" dirty="0" smtClean="0"/>
              <a:t>=-</a:t>
            </a:r>
            <a:r>
              <a:rPr lang="ru-RU" sz="4800" dirty="0" smtClean="0"/>
              <a:t>3х+2</a:t>
            </a:r>
          </a:p>
          <a:p>
            <a:r>
              <a:rPr lang="ru-RU" sz="4800" dirty="0" smtClean="0"/>
              <a:t> </a:t>
            </a:r>
            <a:r>
              <a:rPr lang="ru-RU" sz="4800" dirty="0" err="1" smtClean="0"/>
              <a:t>у=</a:t>
            </a:r>
            <a:r>
              <a:rPr lang="ru-RU" sz="4800" dirty="0" smtClean="0"/>
              <a:t> -½х</a:t>
            </a:r>
            <a:r>
              <a:rPr lang="ru-RU" sz="4800" baseline="30000" dirty="0" smtClean="0"/>
              <a:t>2  </a:t>
            </a:r>
            <a:endParaRPr lang="ru-RU" sz="4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Возможный вариант классификации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2471726" cy="4572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u="sng" dirty="0" smtClean="0"/>
              <a:t>Могу построить</a:t>
            </a:r>
          </a:p>
          <a:p>
            <a:pPr lvl="0"/>
            <a:r>
              <a:rPr lang="ru-RU" dirty="0" smtClean="0"/>
              <a:t>у=-3х+2</a:t>
            </a:r>
          </a:p>
          <a:p>
            <a:pPr lvl="0"/>
            <a:r>
              <a:rPr lang="ru-RU" dirty="0" err="1" smtClean="0"/>
              <a:t>у=│х│</a:t>
            </a:r>
            <a:endParaRPr lang="ru-RU" dirty="0" smtClean="0"/>
          </a:p>
          <a:p>
            <a:pPr lvl="0"/>
            <a:r>
              <a:rPr lang="ru-RU" dirty="0" err="1" smtClean="0"/>
              <a:t>у=</a:t>
            </a:r>
            <a:r>
              <a:rPr lang="ru-RU" dirty="0" smtClean="0"/>
              <a:t> (х-3)</a:t>
            </a:r>
            <a:r>
              <a:rPr lang="ru-RU" baseline="30000" dirty="0" smtClean="0"/>
              <a:t>2  </a:t>
            </a:r>
          </a:p>
          <a:p>
            <a:pPr lvl="0"/>
            <a:r>
              <a:rPr lang="ru-RU" dirty="0" err="1" smtClean="0"/>
              <a:t>у=</a:t>
            </a:r>
            <a:r>
              <a:rPr lang="ru-RU" dirty="0" smtClean="0"/>
              <a:t> ½ х-5</a:t>
            </a:r>
          </a:p>
          <a:p>
            <a:pPr lvl="0"/>
            <a:r>
              <a:rPr lang="ru-RU" dirty="0" err="1" smtClean="0"/>
              <a:t>у=</a:t>
            </a:r>
            <a:r>
              <a:rPr lang="ru-RU" dirty="0" smtClean="0"/>
              <a:t> -4х</a:t>
            </a:r>
          </a:p>
          <a:p>
            <a:pPr lvl="0"/>
            <a:r>
              <a:rPr lang="ru-RU" dirty="0" err="1" smtClean="0"/>
              <a:t>у=</a:t>
            </a:r>
            <a:r>
              <a:rPr lang="ru-RU" dirty="0" smtClean="0"/>
              <a:t> х</a:t>
            </a:r>
            <a:r>
              <a:rPr lang="ru-RU" baseline="30000" dirty="0" smtClean="0"/>
              <a:t>2</a:t>
            </a:r>
            <a:r>
              <a:rPr lang="ru-RU" dirty="0" smtClean="0"/>
              <a:t>+1</a:t>
            </a:r>
            <a:endParaRPr lang="ru-RU" baseline="30000" dirty="0" smtClean="0"/>
          </a:p>
          <a:p>
            <a:pPr lvl="0"/>
            <a:r>
              <a:rPr lang="ru-RU" dirty="0" smtClean="0"/>
              <a:t>у=-3х+7</a:t>
            </a:r>
          </a:p>
          <a:p>
            <a:r>
              <a:rPr lang="ru-RU" dirty="0" smtClean="0"/>
              <a:t>у=-х</a:t>
            </a:r>
            <a:r>
              <a:rPr lang="ru-RU" baseline="30000" dirty="0" smtClean="0"/>
              <a:t>2</a:t>
            </a:r>
            <a:endParaRPr lang="ru-RU" dirty="0" smtClean="0"/>
          </a:p>
          <a:p>
            <a:r>
              <a:rPr lang="ru-RU" dirty="0" smtClean="0"/>
              <a:t>у=3х-1</a:t>
            </a:r>
          </a:p>
          <a:p>
            <a:r>
              <a:rPr lang="ru-RU" dirty="0" smtClean="0"/>
              <a:t>у=-3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572132" y="2000240"/>
            <a:ext cx="3071834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 могу построить</a:t>
            </a:r>
          </a:p>
          <a:p>
            <a:pPr marL="448056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ru-RU" sz="3000" dirty="0" smtClean="0"/>
              <a:t>у=│х+2│</a:t>
            </a:r>
          </a:p>
          <a:p>
            <a:pPr marL="448056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ru-RU" sz="3000" dirty="0" err="1"/>
              <a:t>у=</a:t>
            </a:r>
            <a:r>
              <a:rPr lang="ru-RU" sz="3000" dirty="0"/>
              <a:t> (х-3)</a:t>
            </a:r>
            <a:r>
              <a:rPr lang="ru-RU" sz="3000" baseline="30000" dirty="0"/>
              <a:t>2  </a:t>
            </a:r>
          </a:p>
          <a:p>
            <a:pPr marL="448056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ru-RU" sz="3200" dirty="0" err="1" smtClean="0"/>
              <a:t>у=</a:t>
            </a:r>
            <a:r>
              <a:rPr lang="ru-RU" sz="3200" dirty="0" smtClean="0"/>
              <a:t> (х+2)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 </a:t>
            </a:r>
          </a:p>
          <a:p>
            <a:pPr marL="448056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ru-RU" sz="3200" dirty="0" smtClean="0"/>
              <a:t>у=х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-2</a:t>
            </a:r>
            <a:endParaRPr lang="ru-RU" sz="3000" dirty="0" smtClean="0"/>
          </a:p>
          <a:p>
            <a:pPr marL="448056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ru-RU" sz="3000" dirty="0" smtClean="0"/>
              <a:t>у=│х│-2</a:t>
            </a:r>
          </a:p>
          <a:p>
            <a:pPr marL="448056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ru-RU" sz="3000" dirty="0" smtClean="0"/>
              <a:t>у=│х-3│</a:t>
            </a:r>
          </a:p>
          <a:p>
            <a:pPr marL="448056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endParaRPr lang="ru-RU" sz="3000" dirty="0"/>
          </a:p>
          <a:p>
            <a:pPr marL="448056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endParaRPr lang="ru-RU" sz="3000" dirty="0"/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14612" y="2571744"/>
            <a:ext cx="27146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у=-3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err="1" smtClean="0"/>
              <a:t>у=</a:t>
            </a:r>
            <a:r>
              <a:rPr lang="ru-RU" sz="2000" dirty="0" smtClean="0"/>
              <a:t> -½х</a:t>
            </a:r>
            <a:r>
              <a:rPr lang="ru-RU" sz="2000" baseline="30000" dirty="0" smtClean="0"/>
              <a:t>2  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err="1" smtClean="0"/>
              <a:t>у=</a:t>
            </a:r>
            <a:r>
              <a:rPr lang="ru-RU" sz="2000" dirty="0" smtClean="0"/>
              <a:t> ½ </a:t>
            </a:r>
            <a:r>
              <a:rPr lang="ru-RU" sz="2000" dirty="0" err="1" smtClean="0"/>
              <a:t>х</a:t>
            </a:r>
            <a:endParaRPr lang="ru-RU" sz="2000" dirty="0" smtClean="0"/>
          </a:p>
          <a:p>
            <a:pPr lvl="0">
              <a:buFont typeface="Wingdings" pitchFamily="2" charset="2"/>
              <a:buChar char="v"/>
            </a:pPr>
            <a:r>
              <a:rPr lang="ru-RU" sz="2000" dirty="0" err="1" smtClean="0"/>
              <a:t>у=</a:t>
            </a:r>
            <a:r>
              <a:rPr lang="ru-RU" sz="2000" dirty="0" smtClean="0"/>
              <a:t> -4х+1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err="1" smtClean="0"/>
              <a:t>у=</a:t>
            </a:r>
            <a:r>
              <a:rPr lang="ru-RU" sz="2000" dirty="0" smtClean="0"/>
              <a:t> -2х</a:t>
            </a:r>
            <a:r>
              <a:rPr lang="ru-RU" sz="2000" baseline="30000" dirty="0" smtClean="0"/>
              <a:t>2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у=4х-2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smtClean="0"/>
              <a:t>у=х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-3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smtClean="0"/>
              <a:t>у=3х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smtClean="0"/>
              <a:t>у=-3х+2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</a:t>
            </a:r>
            <a:r>
              <a:rPr lang="ru-RU" b="1" i="1" u="sng" dirty="0" smtClean="0"/>
              <a:t>построения графика по точкам:</a:t>
            </a:r>
            <a:endParaRPr lang="ru-RU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Составить таблицу с шагом 1 (чем мельче шаг – тем точнее график; чем больше точек – тем точнее график)</a:t>
            </a:r>
          </a:p>
          <a:p>
            <a:r>
              <a:rPr lang="ru-RU" dirty="0" smtClean="0"/>
              <a:t>Отметить точки на координатной плоскости.</a:t>
            </a:r>
          </a:p>
          <a:p>
            <a:r>
              <a:rPr lang="ru-RU" dirty="0" smtClean="0"/>
              <a:t>Соединить точки линией (какой – внимание!)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Групповая работа. (5минут)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у=│х-3│,где -4≤ </a:t>
            </a:r>
            <a:r>
              <a:rPr lang="ru-RU" dirty="0" err="1" smtClean="0"/>
              <a:t>х</a:t>
            </a:r>
            <a:r>
              <a:rPr lang="ru-RU" dirty="0" smtClean="0"/>
              <a:t> ≤4</a:t>
            </a:r>
          </a:p>
          <a:p>
            <a:r>
              <a:rPr lang="ru-RU" dirty="0" err="1" smtClean="0"/>
              <a:t>у=│х│</a:t>
            </a:r>
            <a:r>
              <a:rPr lang="ru-RU" dirty="0" smtClean="0"/>
              <a:t> -2 ,где  -4≤ </a:t>
            </a:r>
            <a:r>
              <a:rPr lang="ru-RU" dirty="0" err="1" smtClean="0"/>
              <a:t>х</a:t>
            </a:r>
            <a:r>
              <a:rPr lang="ru-RU" dirty="0" smtClean="0"/>
              <a:t> ≤4</a:t>
            </a:r>
          </a:p>
          <a:p>
            <a:r>
              <a:rPr lang="ru-RU" dirty="0" smtClean="0"/>
              <a:t>у=х</a:t>
            </a:r>
            <a:r>
              <a:rPr lang="ru-RU" baseline="30000" dirty="0" smtClean="0"/>
              <a:t>2</a:t>
            </a:r>
            <a:r>
              <a:rPr lang="ru-RU" dirty="0" smtClean="0"/>
              <a:t>-2 ,где -4≤ </a:t>
            </a:r>
            <a:r>
              <a:rPr lang="ru-RU" dirty="0" err="1" smtClean="0"/>
              <a:t>х</a:t>
            </a:r>
            <a:r>
              <a:rPr lang="ru-RU" dirty="0" smtClean="0"/>
              <a:t> ≤4</a:t>
            </a:r>
          </a:p>
          <a:p>
            <a:r>
              <a:rPr lang="ru-RU" dirty="0" err="1" smtClean="0"/>
              <a:t>у=</a:t>
            </a:r>
            <a:r>
              <a:rPr lang="ru-RU" dirty="0" smtClean="0"/>
              <a:t> (х+2)</a:t>
            </a:r>
            <a:r>
              <a:rPr lang="ru-RU" baseline="30000" dirty="0" smtClean="0"/>
              <a:t>2</a:t>
            </a:r>
            <a:r>
              <a:rPr lang="ru-RU" dirty="0" smtClean="0"/>
              <a:t> ,где -4≤ </a:t>
            </a:r>
            <a:r>
              <a:rPr lang="ru-RU" dirty="0" err="1" smtClean="0"/>
              <a:t>х</a:t>
            </a:r>
            <a:r>
              <a:rPr lang="ru-RU" dirty="0" smtClean="0"/>
              <a:t> ≤4 </a:t>
            </a:r>
          </a:p>
          <a:p>
            <a:r>
              <a:rPr lang="ru-RU" dirty="0" err="1" smtClean="0"/>
              <a:t>у=</a:t>
            </a:r>
            <a:r>
              <a:rPr lang="ru-RU" dirty="0" smtClean="0"/>
              <a:t> (х-3)</a:t>
            </a:r>
            <a:r>
              <a:rPr lang="ru-RU" baseline="30000" dirty="0" smtClean="0"/>
              <a:t>2 </a:t>
            </a:r>
            <a:r>
              <a:rPr lang="ru-RU" dirty="0" smtClean="0"/>
              <a:t>,где -4≤ </a:t>
            </a:r>
            <a:r>
              <a:rPr lang="ru-RU" dirty="0" err="1" smtClean="0"/>
              <a:t>х</a:t>
            </a:r>
            <a:r>
              <a:rPr lang="ru-RU" dirty="0" smtClean="0"/>
              <a:t> ≤4</a:t>
            </a:r>
            <a:endParaRPr lang="ru-RU" baseline="30000" dirty="0" smtClean="0"/>
          </a:p>
          <a:p>
            <a:r>
              <a:rPr lang="ru-RU" dirty="0" smtClean="0"/>
              <a:t>у=│х+2│ ,где -4≤ </a:t>
            </a:r>
            <a:r>
              <a:rPr lang="ru-RU" dirty="0" err="1" smtClean="0"/>
              <a:t>х</a:t>
            </a:r>
            <a:r>
              <a:rPr lang="ru-RU" dirty="0" smtClean="0"/>
              <a:t> ≤4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Групповая работа. (5минут)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у=│х-3│</a:t>
            </a:r>
          </a:p>
          <a:p>
            <a:r>
              <a:rPr lang="ru-RU" dirty="0" err="1" smtClean="0"/>
              <a:t>у=│х│</a:t>
            </a:r>
            <a:r>
              <a:rPr lang="ru-RU" dirty="0" smtClean="0"/>
              <a:t> -2</a:t>
            </a:r>
          </a:p>
          <a:p>
            <a:r>
              <a:rPr lang="ru-RU" dirty="0" smtClean="0"/>
              <a:t>у=х</a:t>
            </a:r>
            <a:r>
              <a:rPr lang="ru-RU" baseline="30000" dirty="0" smtClean="0"/>
              <a:t>2</a:t>
            </a:r>
            <a:r>
              <a:rPr lang="ru-RU" dirty="0" smtClean="0"/>
              <a:t>-2</a:t>
            </a:r>
          </a:p>
          <a:p>
            <a:r>
              <a:rPr lang="ru-RU" dirty="0" err="1" smtClean="0"/>
              <a:t>у=</a:t>
            </a:r>
            <a:r>
              <a:rPr lang="ru-RU" dirty="0" smtClean="0"/>
              <a:t> (х+2)</a:t>
            </a:r>
            <a:r>
              <a:rPr lang="ru-RU" baseline="30000" dirty="0" smtClean="0"/>
              <a:t>2</a:t>
            </a:r>
            <a:endParaRPr lang="ru-RU" dirty="0" smtClean="0"/>
          </a:p>
          <a:p>
            <a:r>
              <a:rPr lang="ru-RU" dirty="0" err="1" smtClean="0"/>
              <a:t>у=</a:t>
            </a:r>
            <a:r>
              <a:rPr lang="ru-RU" dirty="0" smtClean="0"/>
              <a:t> (х-3)</a:t>
            </a:r>
            <a:r>
              <a:rPr lang="ru-RU" baseline="30000" dirty="0" smtClean="0"/>
              <a:t>2</a:t>
            </a:r>
          </a:p>
          <a:p>
            <a:r>
              <a:rPr lang="ru-RU" dirty="0" smtClean="0"/>
              <a:t>у=│х+2│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Алгоритм построения графика с помощью движений.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Построить график функции </a:t>
            </a:r>
            <a:r>
              <a:rPr lang="ru-RU" dirty="0" err="1" smtClean="0"/>
              <a:t>у=</a:t>
            </a:r>
            <a:r>
              <a:rPr lang="en-US" dirty="0" smtClean="0"/>
              <a:t>f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dirty="0" smtClean="0"/>
              <a:t>) </a:t>
            </a:r>
          </a:p>
          <a:p>
            <a:r>
              <a:rPr lang="ru-RU" dirty="0" err="1" smtClean="0"/>
              <a:t>у=</a:t>
            </a:r>
            <a:r>
              <a:rPr lang="en-US" dirty="0" smtClean="0"/>
              <a:t>f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dirty="0" smtClean="0"/>
              <a:t>)+а – вверх на а</a:t>
            </a:r>
          </a:p>
          <a:p>
            <a:r>
              <a:rPr lang="ru-RU" dirty="0" err="1" smtClean="0"/>
              <a:t>у=</a:t>
            </a:r>
            <a:r>
              <a:rPr lang="en-US" dirty="0" smtClean="0"/>
              <a:t>f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dirty="0" smtClean="0"/>
              <a:t>)-а – вниз на а</a:t>
            </a:r>
          </a:p>
          <a:p>
            <a:r>
              <a:rPr lang="ru-RU" dirty="0" err="1" smtClean="0"/>
              <a:t>у=</a:t>
            </a:r>
            <a:r>
              <a:rPr lang="en-US" dirty="0" smtClean="0"/>
              <a:t>f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dirty="0" smtClean="0"/>
              <a:t>-а) – вправо на а</a:t>
            </a:r>
          </a:p>
          <a:p>
            <a:r>
              <a:rPr lang="ru-RU" dirty="0" err="1" smtClean="0"/>
              <a:t>у=</a:t>
            </a:r>
            <a:r>
              <a:rPr lang="en-US" dirty="0" smtClean="0"/>
              <a:t>f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dirty="0" smtClean="0"/>
              <a:t>+а) – влево на а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Построение графика с помощью движений.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Удалось ли увидеть закономерность и совершить открытие? (если не получилось, то почему)</a:t>
            </a:r>
          </a:p>
          <a:p>
            <a:r>
              <a:rPr lang="ru-RU" dirty="0" smtClean="0"/>
              <a:t>Как работала группа? (слаженно или нет, были ли конфликты, кто в группе самый ценный игрок)</a:t>
            </a:r>
          </a:p>
          <a:p>
            <a:r>
              <a:rPr lang="ru-RU" dirty="0" smtClean="0"/>
              <a:t>Сможете ли применить свои знания на практике? (если нет, то почему)</a:t>
            </a:r>
          </a:p>
          <a:p>
            <a:r>
              <a:rPr lang="ru-RU" dirty="0" smtClean="0"/>
              <a:t>Какую оценку можно поставить группе за работу?</a:t>
            </a:r>
          </a:p>
          <a:p>
            <a:r>
              <a:rPr lang="ru-RU" dirty="0" smtClean="0"/>
              <a:t>Оцените работу каждого игрока, поставьте отметку.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192</TotalTime>
  <Words>580</Words>
  <Application>Microsoft Office PowerPoint</Application>
  <PresentationFormat>Экран (4:3)</PresentationFormat>
  <Paragraphs>129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Распределите функции по группам.</vt:lpstr>
      <vt:lpstr>Возможный вариант классификации</vt:lpstr>
      <vt:lpstr>Построить график функции </vt:lpstr>
      <vt:lpstr>Возможный вариант классификации</vt:lpstr>
      <vt:lpstr>Алгоритм построения графика по точкам:</vt:lpstr>
      <vt:lpstr>Групповая работа. (5минут)</vt:lpstr>
      <vt:lpstr>Групповая работа. (5минут)</vt:lpstr>
      <vt:lpstr>Алгоритм построения графика с помощью движений.</vt:lpstr>
      <vt:lpstr>Построение графика с помощью движений.</vt:lpstr>
      <vt:lpstr>Домашнее задание.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Распределите функции по группам.</dc:title>
  <dc:creator>учитель</dc:creator>
  <cp:lastModifiedBy>дом</cp:lastModifiedBy>
  <cp:revision>18</cp:revision>
  <dcterms:created xsi:type="dcterms:W3CDTF">2014-04-08T08:34:01Z</dcterms:created>
  <dcterms:modified xsi:type="dcterms:W3CDTF">2014-04-08T14:53:28Z</dcterms:modified>
</cp:coreProperties>
</file>