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D9D11-C8C6-4367-ADDE-7926F193739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88AB6-7C5E-4C4F-B27C-F15170F86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8AB6-7C5E-4C4F-B27C-F15170F86E7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AF3AF2-CB85-449B-B95A-C5E01630BDEE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E25F9A-57FE-45B4-AC6D-E1D1B1E6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Кукла «Зайчик на пальчик» – это оберег для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3886200"/>
            <a:ext cx="2467000" cy="9144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и провела учитель технологии: Пастухова Вера Викторовна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2286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9. Закрепляем ткань к туловищу под лапками.</a:t>
            </a: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042278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10. Оставшимся концом нити перевязываем туловище крест-накрест,</a:t>
            </a:r>
            <a:br>
              <a:rPr lang="ru-RU" sz="2400" dirty="0" smtClean="0"/>
            </a:br>
            <a:r>
              <a:rPr lang="ru-RU" sz="2400" dirty="0" smtClean="0"/>
              <a:t> закрепляем нитку на шее и обрезаем её.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5200" y="1993106"/>
            <a:ext cx="2286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11. Оформляем зайчика.</a:t>
            </a:r>
            <a:endParaRPr lang="ru-RU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5200" y="2074069"/>
            <a:ext cx="2286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 маленькая игровая куколка делалась для ребенка, что бы ему было не скучно, особенно когда он оставался один дома. Зайчик одевался на пальчик, и с ним можно было поиграть, поговорить и даже поделиться своими детскими обидами. Это был маленький друг, который всегда был рядом, и в беде, и в игре. Впоследствии сам ребенок учился изготавливать кукол себе и младшим сестрам и братьям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Этапы изготовления куклы    «Зайчик на  пальчик»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4664"/>
            <a:ext cx="1782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sz="2400" dirty="0" smtClean="0"/>
              <a:t>.     Для выполнения куклы берем ткань , нитки, </a:t>
            </a:r>
            <a:r>
              <a:rPr lang="ru-RU" sz="2400" dirty="0" err="1" smtClean="0"/>
              <a:t>синтепон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2.     Складываем ткань вдвое по длине, лицевой стороной наружу.</a:t>
            </a:r>
            <a:br>
              <a:rPr lang="ru-RU" sz="2400" dirty="0" smtClean="0"/>
            </a:br>
            <a:r>
              <a:rPr lang="ru-RU" sz="2400" dirty="0" smtClean="0"/>
              <a:t> С одного края закладываем угол ткани внутрь.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87427" y="1554163"/>
            <a:ext cx="212154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Посередине наклонной линии собираем ткань в пучок и туго перевязываем одним концом нити – формируем ушки.</a:t>
            </a:r>
            <a:br>
              <a:rPr lang="ru-RU" sz="2400" dirty="0" smtClean="0"/>
            </a:br>
            <a:r>
              <a:rPr lang="ru-RU" sz="2400" dirty="0" smtClean="0"/>
              <a:t> Нить на протяжении всей работы не обрезаем.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5200" y="2150269"/>
            <a:ext cx="2286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4. Формируем голову зайца, наполнив её </a:t>
            </a:r>
            <a:r>
              <a:rPr lang="ru-RU" sz="2400" dirty="0" err="1" smtClean="0"/>
              <a:t>синтепоном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5200" y="2202656"/>
            <a:ext cx="2286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5. Свободным концом нити перевязываем ткань на шее и закрепляем нить петлёй.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5200" y="1678781"/>
            <a:ext cx="2286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6. Укладываем ткань в три слоя.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5200" y="2055019"/>
            <a:ext cx="2286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7.Свободный конец ткани скручиваем примерно на третью часть        длины лоскута – формируем лапки</a:t>
            </a:r>
            <a:br>
              <a:rPr lang="ru-RU" sz="2400" dirty="0" smtClean="0"/>
            </a:br>
            <a:r>
              <a:rPr lang="ru-RU" sz="2400" dirty="0" smtClean="0"/>
              <a:t>8. Прикладываем  лапки к шее зайчика сзади.</a:t>
            </a:r>
            <a:endParaRPr lang="ru-RU" sz="24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5200" y="2678906"/>
            <a:ext cx="2286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184</Words>
  <Application>Microsoft Office PowerPoint</Application>
  <PresentationFormat>Экран (4:3)</PresentationFormat>
  <Paragraphs>18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Кукла «Зайчик на пальчик» – это оберег для детей.</vt:lpstr>
      <vt:lpstr>Слайд 2</vt:lpstr>
      <vt:lpstr>    Этапы изготовления куклы    «Зайчик на  пальчик» </vt:lpstr>
      <vt:lpstr>2.     Складываем ткань вдвое по длине, лицевой стороной наружу.  С одного края закладываем угол ткани внутрь.</vt:lpstr>
      <vt:lpstr>   3. Посередине наклонной линии собираем ткань в пучок и туго перевязываем одним концом нити – формируем ушки.  Нить на протяжении всей работы не обрезаем.</vt:lpstr>
      <vt:lpstr>4. Формируем голову зайца, наполнив её синтепоном.</vt:lpstr>
      <vt:lpstr>5. Свободным концом нити перевязываем ткань на шее и закрепляем нить петлёй.</vt:lpstr>
      <vt:lpstr>6. Укладываем ткань в три слоя.</vt:lpstr>
      <vt:lpstr>7.Свободный конец ткани скручиваем примерно на третью часть        длины лоскута – формируем лапки 8. Прикладываем  лапки к шее зайчика сзади.</vt:lpstr>
      <vt:lpstr>9. Закрепляем ткань к туловищу под лапками.</vt:lpstr>
      <vt:lpstr>10. Оставшимся концом нити перевязываем туловище крест-накрест,  закрепляем нитку на шее и обрезаем её.</vt:lpstr>
      <vt:lpstr>11. Оформляем зайчика.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Кукла «Зайчик на пальчик» – это оберег для детей.</dc:title>
  <dc:creator>User</dc:creator>
  <cp:lastModifiedBy>Пользователь</cp:lastModifiedBy>
  <cp:revision>6</cp:revision>
  <dcterms:created xsi:type="dcterms:W3CDTF">2013-03-18T15:45:58Z</dcterms:created>
  <dcterms:modified xsi:type="dcterms:W3CDTF">2014-01-08T15:58:04Z</dcterms:modified>
</cp:coreProperties>
</file>