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62" r:id="rId3"/>
    <p:sldId id="258" r:id="rId4"/>
    <p:sldId id="257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Rg st="1" end="6"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33FF"/>
    <a:srgbClr val="000099"/>
    <a:srgbClr val="00FF00"/>
    <a:srgbClr val="3A49B4"/>
    <a:srgbClr val="D6009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8" autoAdjust="0"/>
    <p:restoredTop sz="94705" autoAdjust="0"/>
  </p:normalViewPr>
  <p:slideViewPr>
    <p:cSldViewPr>
      <p:cViewPr varScale="1">
        <p:scale>
          <a:sx n="75" d="100"/>
          <a:sy n="75" d="100"/>
        </p:scale>
        <p:origin x="-45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934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934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934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934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934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 advClick="0" advTm="4934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ransition spd="slow" advClick="0" advTm="4934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934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934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934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Click="0" advTm="4934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 advClick="0" advTm="4934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51;&#1086;&#1084;&#1086;&#1085;&#1086;&#1089;&#1086;&#1074;&#1072;\Desktop\&#1044;&#1077;&#1085;&#1100;%20&#1084;&#1072;&#1090;&#1077;&#1088;&#1080;\&#1060;&#1088;&#1080;&#1089;&#1090;&#1072;&#1081;&#1083;%20-%20&#1040;&#1093;,%20&#1082;&#1072;&#1082;&#1072;&#1103;%20&#1078;&#1077;&#1085;&#1097;&#1080;&#1085;&#1072;%20(mp3ostrov.com).mp3" TargetMode="Externa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&#1051;&#1086;&#1084;&#1086;&#1085;&#1086;&#1089;&#1086;&#1074;&#1072;\Desktop\&#1044;&#1077;&#1085;&#1100;%20&#1084;&#1072;&#1090;&#1077;&#1088;&#1080;\&#1060;&#1088;&#1080;&#1089;&#1090;&#1072;&#1081;&#1083;%20-%20&#1040;&#1093;,%20&#1082;&#1072;&#1082;&#1072;&#1103;%20&#1078;&#1077;&#1085;&#1097;&#1080;&#1085;&#1072;%20(mp3ostrov.com)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420888"/>
            <a:ext cx="7772400" cy="1470025"/>
          </a:xfrm>
        </p:spPr>
        <p:txBody>
          <a:bodyPr/>
          <a:lstStyle/>
          <a:p>
            <a:r>
              <a:rPr lang="ru-RU" dirty="0" smtClean="0">
                <a:solidFill>
                  <a:srgbClr val="D60093"/>
                </a:solidFill>
              </a:rPr>
              <a:t>ПРЕЗЕНТАЦИЮ</a:t>
            </a:r>
            <a:endParaRPr lang="ru-RU" dirty="0">
              <a:solidFill>
                <a:srgbClr val="D6009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43608" y="4293096"/>
            <a:ext cx="6976864" cy="1752600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B0F0"/>
                </a:solidFill>
                <a:latin typeface="Arial Narrow" pitchFamily="34" charset="0"/>
              </a:rPr>
              <a:t>«МОЯ ТРУДОЛЮБИВАЯ МАМА»</a:t>
            </a:r>
            <a:endParaRPr lang="ru-RU" sz="4000" b="1" dirty="0">
              <a:solidFill>
                <a:srgbClr val="00B0F0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1720" y="1556792"/>
            <a:ext cx="52565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2 , 3 КЛАСС ПРЕДСТАВЛЯЕТ</a:t>
            </a:r>
          </a:p>
          <a:p>
            <a:pPr algn="ctr"/>
            <a:endParaRPr lang="ru-RU" sz="28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 ВАШЕМУ ВНИМАНИЮ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7" name="Фристайл - Ах, какая женщина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331640" y="1844824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5160126"/>
      </p:ext>
    </p:extLst>
  </p:cSld>
  <p:clrMapOvr>
    <a:masterClrMapping/>
  </p:clrMapOvr>
  <p:transition spd="slow"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930371"/>
            <a:ext cx="6965245" cy="1202485"/>
          </a:xfrm>
        </p:spPr>
        <p:txBody>
          <a:bodyPr>
            <a:normAutofit fontScale="90000"/>
          </a:bodyPr>
          <a:lstStyle/>
          <a:p>
            <a:r>
              <a:rPr lang="ru-RU" sz="2800" dirty="0" smtClean="0">
                <a:solidFill>
                  <a:srgbClr val="7030A0"/>
                </a:solidFill>
                <a:latin typeface="Arial Black" pitchFamily="34" charset="0"/>
              </a:rPr>
              <a:t>Мама…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2700" dirty="0" smtClean="0">
                <a:solidFill>
                  <a:srgbClr val="9933FF"/>
                </a:solidFill>
                <a:latin typeface="Arial Black" pitchFamily="34" charset="0"/>
              </a:rPr>
              <a:t>Слов дороже нет на свете!</a:t>
            </a:r>
            <a:br>
              <a:rPr lang="ru-RU" sz="2700" dirty="0" smtClean="0">
                <a:solidFill>
                  <a:srgbClr val="9933FF"/>
                </a:solidFill>
                <a:latin typeface="Arial Black" pitchFamily="34" charset="0"/>
              </a:rPr>
            </a:br>
            <a:r>
              <a:rPr lang="ru-RU" sz="2700" dirty="0" smtClean="0">
                <a:solidFill>
                  <a:srgbClr val="9933FF"/>
                </a:solidFill>
                <a:latin typeface="Arial Black" pitchFamily="34" charset="0"/>
              </a:rPr>
              <a:t>По какой бы ты не шел тропе, </a:t>
            </a:r>
            <a:br>
              <a:rPr lang="ru-RU" sz="2700" dirty="0" smtClean="0">
                <a:solidFill>
                  <a:srgbClr val="9933FF"/>
                </a:solidFill>
                <a:latin typeface="Arial Black" pitchFamily="34" charset="0"/>
              </a:rPr>
            </a:br>
            <a:r>
              <a:rPr lang="ru-RU" sz="2700" dirty="0" smtClean="0">
                <a:solidFill>
                  <a:srgbClr val="9933FF"/>
                </a:solidFill>
                <a:latin typeface="Arial Black" pitchFamily="34" charset="0"/>
              </a:rPr>
              <a:t>Мамина любовь над нею светит , </a:t>
            </a:r>
            <a:br>
              <a:rPr lang="ru-RU" sz="2700" dirty="0" smtClean="0">
                <a:solidFill>
                  <a:srgbClr val="9933FF"/>
                </a:solidFill>
                <a:latin typeface="Arial Black" pitchFamily="34" charset="0"/>
              </a:rPr>
            </a:br>
            <a:r>
              <a:rPr lang="ru-RU" sz="2700" dirty="0" smtClean="0">
                <a:solidFill>
                  <a:srgbClr val="9933FF"/>
                </a:solidFill>
                <a:latin typeface="Arial Black" pitchFamily="34" charset="0"/>
              </a:rPr>
              <a:t>Чтобы в трудный час помочь тебе.</a:t>
            </a:r>
            <a:endParaRPr lang="ru-RU" sz="2700" dirty="0">
              <a:solidFill>
                <a:srgbClr val="9933FF"/>
              </a:solidFill>
              <a:latin typeface="Arial Black" pitchFamily="34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75856" y="2492896"/>
            <a:ext cx="2702718" cy="3603625"/>
          </a:xfrm>
        </p:spPr>
      </p:pic>
    </p:spTree>
    <p:extLst>
      <p:ext uri="{BB962C8B-B14F-4D97-AF65-F5344CB8AC3E}">
        <p14:creationId xmlns:p14="http://schemas.microsoft.com/office/powerpoint/2010/main" xmlns="" val="1644795021"/>
      </p:ext>
    </p:extLst>
  </p:cSld>
  <p:clrMapOvr>
    <a:masterClrMapping/>
  </p:clrMapOvr>
  <p:transition spd="slow" advClick="0" advTm="493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u="sng" dirty="0" smtClean="0">
                <a:solidFill>
                  <a:srgbClr val="000099"/>
                </a:solidFill>
              </a:rPr>
              <a:t>Мама-самый преданный друг и надежный.</a:t>
            </a:r>
            <a:endParaRPr lang="ru-RU" b="1" i="1" u="sng" dirty="0">
              <a:solidFill>
                <a:srgbClr val="000099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59265" y="2119313"/>
            <a:ext cx="4804833" cy="3603625"/>
          </a:xfrm>
        </p:spPr>
      </p:pic>
    </p:spTree>
    <p:extLst>
      <p:ext uri="{BB962C8B-B14F-4D97-AF65-F5344CB8AC3E}">
        <p14:creationId xmlns:p14="http://schemas.microsoft.com/office/powerpoint/2010/main" xmlns="" val="2231578578"/>
      </p:ext>
    </p:extLst>
  </p:cSld>
  <p:clrMapOvr>
    <a:masterClrMapping/>
  </p:clrMapOvr>
  <p:transition spd="slow" advClick="0" advTm="493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620688"/>
            <a:ext cx="5997352" cy="561662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  <a:cs typeface="Aharoni" pitchFamily="2" charset="-79"/>
              </a:rPr>
              <a:t>Все в нашем доме пахнет мамой :</a:t>
            </a:r>
            <a:b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  <a:cs typeface="Aharoni" pitchFamily="2" charset="-79"/>
              </a:rPr>
            </a:b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  <a:cs typeface="Aharoni" pitchFamily="2" charset="-79"/>
              </a:rPr>
              <a:t>Звоночек у входных дверей…</a:t>
            </a:r>
            <a:b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  <a:cs typeface="Aharoni" pitchFamily="2" charset="-79"/>
              </a:rPr>
            </a:b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  <a:cs typeface="Aharoni" pitchFamily="2" charset="-79"/>
              </a:rPr>
              <a:t>Мамулей пахнет день вчерашний ,</a:t>
            </a:r>
            <a:b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  <a:cs typeface="Aharoni" pitchFamily="2" charset="-79"/>
              </a:rPr>
            </a:b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  <a:cs typeface="Aharoni" pitchFamily="2" charset="-79"/>
              </a:rPr>
              <a:t>Усатый кот, как мы, домашний,</a:t>
            </a:r>
            <a:b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  <a:cs typeface="Aharoni" pitchFamily="2" charset="-79"/>
              </a:rPr>
            </a:b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  <a:cs typeface="Aharoni" pitchFamily="2" charset="-79"/>
              </a:rPr>
              <a:t>И паутинка на стене…</a:t>
            </a:r>
            <a:b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  <a:cs typeface="Aharoni" pitchFamily="2" charset="-79"/>
              </a:rPr>
            </a:b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  <a:cs typeface="Aharoni" pitchFamily="2" charset="-79"/>
              </a:rPr>
              <a:t>И строчка на моей рубашке…</a:t>
            </a:r>
            <a:b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  <a:cs typeface="Aharoni" pitchFamily="2" charset="-79"/>
              </a:rPr>
            </a:br>
            <a:r>
              <a:rPr lang="ru-RU" sz="23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Batang" pitchFamily="18" charset="-127"/>
                <a:cs typeface="Aharoni" pitchFamily="2" charset="-79"/>
              </a:rPr>
              <a:t>Все пахнет мамочкой моей!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haroni" pitchFamily="2" charset="-79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tang" pitchFamily="18" charset="-127"/>
                <a:ea typeface="Batang" pitchFamily="18" charset="-127"/>
                <a:cs typeface="Aharoni" pitchFamily="2" charset="-79"/>
              </a:rPr>
            </a:b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tang" pitchFamily="18" charset="-127"/>
              <a:ea typeface="Batang" pitchFamily="18" charset="-127"/>
              <a:cs typeface="Aharoni" pitchFamily="2" charset="-79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2420888"/>
            <a:ext cx="2703545" cy="3603625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071099598"/>
      </p:ext>
    </p:extLst>
  </p:cSld>
  <p:clrMapOvr>
    <a:masterClrMapping/>
  </p:clrMapOvr>
  <p:transition spd="slow" advClick="0" advTm="493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6965245" cy="2304256"/>
          </a:xfrm>
        </p:spPr>
        <p:txBody>
          <a:bodyPr>
            <a:noAutofit/>
          </a:bodyPr>
          <a:lstStyle/>
          <a:p>
            <a:r>
              <a:rPr lang="ru-RU" sz="2900" b="1" dirty="0" smtClean="0">
                <a:solidFill>
                  <a:srgbClr val="FF0000"/>
                </a:solidFill>
                <a:ea typeface="BatangChe" pitchFamily="49" charset="-127"/>
              </a:rPr>
              <a:t>Мечтаю на маму похожим я стать.</a:t>
            </a:r>
            <a:br>
              <a:rPr lang="ru-RU" sz="2900" b="1" dirty="0" smtClean="0">
                <a:solidFill>
                  <a:srgbClr val="FF0000"/>
                </a:solidFill>
                <a:ea typeface="BatangChe" pitchFamily="49" charset="-127"/>
              </a:rPr>
            </a:br>
            <a:r>
              <a:rPr lang="ru-RU" sz="2900" b="1" dirty="0" smtClean="0">
                <a:solidFill>
                  <a:srgbClr val="FF0000"/>
                </a:solidFill>
                <a:ea typeface="BatangChe" pitchFamily="49" charset="-127"/>
              </a:rPr>
              <a:t>Я гладить учусь и варить и </a:t>
            </a:r>
            <a:r>
              <a:rPr lang="ru-RU" sz="2900" b="1" dirty="0" smtClean="0">
                <a:solidFill>
                  <a:srgbClr val="FF0000"/>
                </a:solidFill>
                <a:ea typeface="BatangChe" pitchFamily="49" charset="-127"/>
              </a:rPr>
              <a:t>стирать, </a:t>
            </a:r>
            <a:br>
              <a:rPr lang="ru-RU" sz="2900" b="1" dirty="0" smtClean="0">
                <a:solidFill>
                  <a:srgbClr val="FF0000"/>
                </a:solidFill>
                <a:ea typeface="BatangChe" pitchFamily="49" charset="-127"/>
              </a:rPr>
            </a:br>
            <a:r>
              <a:rPr lang="ru-RU" sz="2900" b="1" dirty="0" smtClean="0">
                <a:solidFill>
                  <a:srgbClr val="FF0000"/>
                </a:solidFill>
                <a:ea typeface="BatangChe" pitchFamily="49" charset="-127"/>
              </a:rPr>
              <a:t>И </a:t>
            </a:r>
            <a:r>
              <a:rPr lang="ru-RU" sz="2900" b="1" dirty="0" smtClean="0">
                <a:solidFill>
                  <a:srgbClr val="FF0000"/>
                </a:solidFill>
                <a:ea typeface="BatangChe" pitchFamily="49" charset="-127"/>
              </a:rPr>
              <a:t>пыль вытираю, и пол подметаю…</a:t>
            </a:r>
            <a:br>
              <a:rPr lang="ru-RU" sz="2900" b="1" dirty="0" smtClean="0">
                <a:solidFill>
                  <a:srgbClr val="FF0000"/>
                </a:solidFill>
                <a:ea typeface="BatangChe" pitchFamily="49" charset="-127"/>
              </a:rPr>
            </a:br>
            <a:r>
              <a:rPr lang="ru-RU" sz="2900" b="1" dirty="0" smtClean="0">
                <a:solidFill>
                  <a:srgbClr val="FF0000"/>
                </a:solidFill>
                <a:ea typeface="BatangChe" pitchFamily="49" charset="-127"/>
              </a:rPr>
              <a:t>Мечтаю все делать уметь я, как мама!</a:t>
            </a:r>
            <a:endParaRPr lang="ru-RU" sz="2900" b="1" dirty="0">
              <a:solidFill>
                <a:srgbClr val="FF0000"/>
              </a:solidFill>
              <a:ea typeface="BatangChe" pitchFamily="49" charset="-127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7744" y="2996952"/>
            <a:ext cx="4804833" cy="3086026"/>
          </a:xfrm>
        </p:spPr>
      </p:pic>
      <p:pic>
        <p:nvPicPr>
          <p:cNvPr id="5" name="Фристайл - Ах, какая женщина (mp3ostrov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827584" y="1196752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34295849"/>
      </p:ext>
    </p:extLst>
  </p:cSld>
  <p:clrMapOvr>
    <a:masterClrMapping/>
  </p:clrMapOvr>
  <p:transition spd="slow" advClick="0" advTm="493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4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6" showWhenStopped="0">
                <p:cTn id="16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764704"/>
            <a:ext cx="7005369" cy="1656184"/>
          </a:xfrm>
        </p:spPr>
        <p:txBody>
          <a:bodyPr>
            <a:noAutofit/>
          </a:bodyPr>
          <a:lstStyle/>
          <a:p>
            <a:r>
              <a:rPr lang="ru-RU" sz="2900" b="1" dirty="0" smtClean="0">
                <a:solidFill>
                  <a:schemeClr val="accent4">
                    <a:lumMod val="50000"/>
                  </a:schemeClr>
                </a:solidFill>
              </a:rPr>
              <a:t>Эти руки, легкие в работе, </a:t>
            </a:r>
            <a:br>
              <a:rPr lang="ru-RU" sz="29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900" b="1" dirty="0" smtClean="0">
                <a:solidFill>
                  <a:schemeClr val="accent4">
                    <a:lumMod val="50000"/>
                  </a:schemeClr>
                </a:solidFill>
              </a:rPr>
              <a:t>Руки матери в твоей судьбе, </a:t>
            </a:r>
            <a:br>
              <a:rPr lang="ru-RU" sz="29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900" b="1" dirty="0" smtClean="0">
                <a:solidFill>
                  <a:schemeClr val="accent4">
                    <a:lumMod val="50000"/>
                  </a:schemeClr>
                </a:solidFill>
              </a:rPr>
              <a:t>Быстрокрылые в любой работе,</a:t>
            </a:r>
            <a:br>
              <a:rPr lang="ru-RU" sz="29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2900" b="1" dirty="0" smtClean="0">
                <a:solidFill>
                  <a:schemeClr val="accent4">
                    <a:lumMod val="50000"/>
                  </a:schemeClr>
                </a:solidFill>
              </a:rPr>
              <a:t>Искрометные в любом труде</a:t>
            </a:r>
            <a:endParaRPr lang="ru-RU" sz="29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5736" y="2561679"/>
            <a:ext cx="4804833" cy="3603625"/>
          </a:xfrm>
        </p:spPr>
      </p:pic>
    </p:spTree>
    <p:extLst>
      <p:ext uri="{BB962C8B-B14F-4D97-AF65-F5344CB8AC3E}">
        <p14:creationId xmlns:p14="http://schemas.microsoft.com/office/powerpoint/2010/main" xmlns="" val="2929593589"/>
      </p:ext>
    </p:extLst>
  </p:cSld>
  <p:clrMapOvr>
    <a:masterClrMapping/>
  </p:clrMapOvr>
  <p:transition spd="slow" advClick="0" advTm="4934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183</TotalTime>
  <Words>43</Words>
  <Application>Microsoft Office PowerPoint</Application>
  <PresentationFormat>Экран (4:3)</PresentationFormat>
  <Paragraphs>10</Paragraphs>
  <Slides>6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Кнопка</vt:lpstr>
      <vt:lpstr>ПРЕЗЕНТАЦИЮ</vt:lpstr>
      <vt:lpstr>Мама… Слов дороже нет на свете! По какой бы ты не шел тропе,  Мамина любовь над нею светит ,  Чтобы в трудный час помочь тебе.</vt:lpstr>
      <vt:lpstr>Мама-самый преданный друг и надежный.</vt:lpstr>
      <vt:lpstr>Все в нашем доме пахнет мамой : Звоночек у входных дверей… Мамулей пахнет день вчерашний , Усатый кот, как мы, домашний, И паутинка на стене… И строчка на моей рубашке… Все пахнет мамочкой моей! </vt:lpstr>
      <vt:lpstr>Мечтаю на маму похожим я стать. Я гладить учусь и варить и стирать,  И пыль вытираю, и пол подметаю… Мечтаю все делать уметь я, как мама!</vt:lpstr>
      <vt:lpstr>Эти руки, легкие в работе,  Руки матери в твоей судьбе,  Быстрокрылые в любой работе, Искрометные в любом труде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Администратор</dc:creator>
  <cp:lastModifiedBy>Ломоносова</cp:lastModifiedBy>
  <cp:revision>10</cp:revision>
  <dcterms:created xsi:type="dcterms:W3CDTF">2013-11-25T02:23:31Z</dcterms:created>
  <dcterms:modified xsi:type="dcterms:W3CDTF">2013-11-26T08:10:52Z</dcterms:modified>
</cp:coreProperties>
</file>