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EDFC8460-E859-4D67-952F-8ABB6EC8161E}" type="datetimeFigureOut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BE203979-D45B-4188-9D90-6DF1361172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10F6D2-5598-48F6-B8F0-355FC083543B}" type="datetimeFigureOut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F21A3-6401-4364-880A-22B1DDFA4A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898C2-EC27-4926-8491-5C6EA562537E}" type="datetimeFigureOut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40B48-2076-4D59-9CB1-EE0EFF3CB1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5D0B30F1-8241-4775-BC11-F6D9639E159A}" type="datetimeFigureOut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3F4F7DE1-9EB5-4185-8BA1-99181447EF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BBF35318-819B-4D79-9E12-251A072F449A}" type="datetimeFigureOut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54F7B615-8973-4081-A54A-D6CCC25CB4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6E6D2A-576F-41A2-80A5-58183B3495C7}" type="datetimeFigureOut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3CE8-D8EC-41DB-AB2E-0EE4738E04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4D7AF-9E4B-4299-8A20-45DF44F7BD8A}" type="datetimeFigureOut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CC97-772D-4655-BA19-7C112C7C90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3F8FA5C-02EB-4473-8717-DB9A17665DF9}" type="datetimeFigureOut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DB6EC42-41DD-46BF-8443-196775D0D4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9825C-F4A5-4792-A290-BD22293AC615}" type="datetimeFigureOut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858C8-6A54-47D7-868B-09234A118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4A4A9DD0-9364-406A-B48B-775747ADA0CB}" type="datetimeFigureOut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7478923-F741-4054-B9E1-7A96D80DA7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71A20-7C00-4FB2-B4B9-C2B4951F1BC2}" type="datetimeFigureOut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F01D4F2-4445-410D-B9A4-4F7FE314D6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4215AB-690C-410D-AF3A-DBF886B4FB10}" type="datetimeFigureOut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D85746-C19E-4185-A044-38C761DAFD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0002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Презентация к уроку  для 4 класса по курсу</a:t>
            </a:r>
            <a:br>
              <a:rPr lang="ru-RU" sz="2800" b="1" dirty="0" smtClean="0"/>
            </a:br>
            <a:r>
              <a:rPr lang="ru-RU" sz="2800" b="1" dirty="0" smtClean="0"/>
              <a:t>Основы религиозной культуры светской этики</a:t>
            </a:r>
            <a:br>
              <a:rPr lang="ru-RU" sz="2800" b="1" dirty="0" smtClean="0"/>
            </a:br>
            <a:r>
              <a:rPr lang="ru-RU" sz="2800" b="1" dirty="0" smtClean="0"/>
              <a:t>Модуль «Светская  этика»</a:t>
            </a:r>
            <a:br>
              <a:rPr lang="ru-RU" sz="2800" b="1" dirty="0" smtClean="0"/>
            </a:br>
            <a:r>
              <a:rPr lang="ru-RU" sz="2800" b="1" dirty="0" smtClean="0"/>
              <a:t>Тема: Дружба.</a:t>
            </a:r>
            <a:endParaRPr lang="ru-RU" sz="2800" dirty="0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86000" y="4643446"/>
            <a:ext cx="6172200" cy="1731476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2000" dirty="0" smtClean="0"/>
              <a:t>Подготовила: </a:t>
            </a:r>
          </a:p>
          <a:p>
            <a:pPr algn="r" eaLnBrk="1" hangingPunct="1">
              <a:defRPr/>
            </a:pPr>
            <a:r>
              <a:rPr lang="ru-RU" sz="2000" dirty="0" smtClean="0"/>
              <a:t>Николаева Наталья Ивановна,</a:t>
            </a:r>
          </a:p>
          <a:p>
            <a:pPr algn="r" eaLnBrk="1" hangingPunct="1">
              <a:defRPr/>
            </a:pPr>
            <a:r>
              <a:rPr lang="ru-RU" sz="2000" dirty="0" smtClean="0"/>
              <a:t>Учитель МБОУ </a:t>
            </a:r>
            <a:r>
              <a:rPr lang="ru-RU" sz="2000" dirty="0" err="1" smtClean="0"/>
              <a:t>Злоказовской</a:t>
            </a:r>
            <a:r>
              <a:rPr lang="ru-RU" sz="2000" dirty="0" smtClean="0"/>
              <a:t> СОШ</a:t>
            </a:r>
          </a:p>
          <a:p>
            <a:pPr algn="r" eaLnBrk="1" hangingPunct="1">
              <a:defRPr/>
            </a:pPr>
            <a:r>
              <a:rPr lang="ru-RU" sz="2000" dirty="0" smtClean="0"/>
              <a:t>Октябрь, 2013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/>
          <a:lstStyle/>
          <a:p>
            <a:r>
              <a:rPr lang="ru-RU" sz="3200" dirty="0" smtClean="0"/>
              <a:t>5. Согласишься ли ты с утверждением, что большинство людей были бы гораздо счастливее, если больше доверяли друг другу? </a:t>
            </a:r>
            <a:br>
              <a:rPr lang="ru-RU" sz="3200" dirty="0" smtClean="0"/>
            </a:br>
            <a:r>
              <a:rPr lang="ru-RU" sz="3200" dirty="0" smtClean="0"/>
              <a:t>А. Думаю, что да.</a:t>
            </a:r>
            <a:br>
              <a:rPr lang="ru-RU" sz="3200" dirty="0" smtClean="0"/>
            </a:br>
            <a:r>
              <a:rPr lang="ru-RU" sz="3200" dirty="0" smtClean="0"/>
              <a:t>В. Я не уверен(а).</a:t>
            </a:r>
            <a:br>
              <a:rPr lang="ru-RU" sz="3200" dirty="0" smtClean="0"/>
            </a:br>
            <a:r>
              <a:rPr lang="ru-RU" sz="3200" dirty="0" smtClean="0"/>
              <a:t>С. По-моему, счастье не в этом.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/>
          <a:lstStyle/>
          <a:p>
            <a:r>
              <a:rPr lang="ru-RU" sz="3200" i="1" u="sng" dirty="0" smtClean="0"/>
              <a:t> </a:t>
            </a:r>
            <a:r>
              <a:rPr lang="ru-RU" sz="3200" dirty="0" smtClean="0"/>
              <a:t>6. Как ты считаешь у тебя есть качества, которыми ты гордишься, но которые так и не оценили ( может быть, пока ) твои друзья? </a:t>
            </a:r>
            <a:br>
              <a:rPr lang="ru-RU" sz="3200" dirty="0" smtClean="0"/>
            </a:br>
            <a:r>
              <a:rPr lang="ru-RU" sz="3200" dirty="0" smtClean="0"/>
              <a:t>А. Сомневаюсь.</a:t>
            </a:r>
            <a:br>
              <a:rPr lang="ru-RU" sz="3200" dirty="0" smtClean="0"/>
            </a:br>
            <a:r>
              <a:rPr lang="ru-RU" sz="3200" dirty="0" smtClean="0"/>
              <a:t>В. Мне такая мысль никогда в голову не приходила…</a:t>
            </a:r>
            <a:br>
              <a:rPr lang="ru-RU" sz="3200" dirty="0" smtClean="0"/>
            </a:br>
            <a:r>
              <a:rPr lang="ru-RU" sz="3200" dirty="0" smtClean="0"/>
              <a:t>С. Однозначно да.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/>
          <a:lstStyle/>
          <a:p>
            <a:r>
              <a:rPr lang="ru-RU" sz="3200" dirty="0" smtClean="0"/>
              <a:t>Ты знаешь, что у друга ( подруги ) случилась неприятность и он(а) скорее всего позвонит и попросит тебя помочь. Ты…</a:t>
            </a:r>
            <a:br>
              <a:rPr lang="ru-RU" sz="3200" dirty="0" smtClean="0"/>
            </a:br>
            <a:r>
              <a:rPr lang="ru-RU" sz="3200" dirty="0" smtClean="0"/>
              <a:t>А. Не стану дожидаться и позвоню сам(а).</a:t>
            </a:r>
            <a:br>
              <a:rPr lang="ru-RU" sz="3200" dirty="0" smtClean="0"/>
            </a:br>
            <a:r>
              <a:rPr lang="ru-RU" sz="3200" dirty="0" smtClean="0"/>
              <a:t>В. Посочувствую по телефону.</a:t>
            </a:r>
            <a:br>
              <a:rPr lang="ru-RU" sz="3200" dirty="0" smtClean="0"/>
            </a:br>
            <a:r>
              <a:rPr lang="ru-RU" sz="3200" dirty="0" smtClean="0"/>
              <a:t>С. Попрошу родителей сказать, что меня нет дома.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1448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Сложите вместе относящиеся к вам баллы. Сумма баллов покажет вам результат.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85984" y="2571744"/>
            <a:ext cx="4071966" cy="306705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14546" y="1785926"/>
          <a:ext cx="5000660" cy="4571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165"/>
                <a:gridCol w="1250165"/>
                <a:gridCol w="1250165"/>
                <a:gridCol w="1250165"/>
              </a:tblGrid>
              <a:tr h="571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/>
                </a:tc>
              </a:tr>
              <a:tr h="473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</a:tr>
              <a:tr h="518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  <a:tr h="473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473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  <a:tr h="473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473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</a:tr>
              <a:tr h="473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0–20 баллов:  </a:t>
            </a:r>
            <a:br>
              <a:rPr lang="ru-RU" sz="3200" dirty="0" smtClean="0"/>
            </a:br>
            <a:r>
              <a:rPr lang="ru-RU" sz="3200" dirty="0" smtClean="0"/>
              <a:t>Наверное, тебе вряд ли удалось бы толком ответить, а зачем вообще друзья. Тебе, в сущности, и без них не плохо,… Что хочешь, то и делаешь, опять же – никаких обязательств перед человеком, с которым дружишь…</a:t>
            </a:r>
            <a:br>
              <a:rPr lang="ru-RU" sz="3200" dirty="0" smtClean="0"/>
            </a:br>
            <a:r>
              <a:rPr lang="ru-RU" sz="3200" dirty="0" smtClean="0"/>
              <a:t>Задумайся: а тебе никогда не бывает одиноко в глубине души? Все-таки в одиночку трудно прожить на свете.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r>
              <a:rPr lang="ru-RU" sz="2800" dirty="0" smtClean="0"/>
              <a:t>21 – 33 балла:  </a:t>
            </a:r>
            <a:br>
              <a:rPr lang="ru-RU" sz="2800" dirty="0" smtClean="0"/>
            </a:br>
            <a:r>
              <a:rPr lang="ru-RU" sz="2800" dirty="0" smtClean="0"/>
              <a:t>Ты личность, с которой интересно и приятно общаться. О том, чтобы заполучить тебе в число лучших друзей, мечтают многие. К тому же у тебя есть замечательное качество – надежность: ты никогда не подведешь в трудную минуту. Словом, ты действительно умеешь дружить, и твоим близким людям можно просто позавидовать.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34 – 48 баллов:  </a:t>
            </a:r>
            <a:br>
              <a:rPr lang="ru-RU" sz="3200" dirty="0" smtClean="0"/>
            </a:br>
            <a:r>
              <a:rPr lang="ru-RU" sz="3200" dirty="0" smtClean="0"/>
              <a:t>Для тебя дружба – это все или почти все. Ты изводишься (и изводишь других), когда тебе подолгу приходится не видеться с человеком, которого считаешь другом или подругой. Ради этого человека ты готов(а ) даже отодвинуть свои интересы в сторону. Попытайся спуститься с небес на землю!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20473283">
            <a:off x="685800" y="928671"/>
            <a:ext cx="7772400" cy="1143007"/>
          </a:xfrm>
        </p:spPr>
        <p:txBody>
          <a:bodyPr/>
          <a:lstStyle/>
          <a:p>
            <a:r>
              <a:rPr lang="ru-RU" dirty="0" smtClean="0"/>
              <a:t>Игра “Волшебный стул”.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57752" y="2571744"/>
            <a:ext cx="3571900" cy="3067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rudocs.exdat.com/pars_docs/tw_refs/137/136155/136155_html_39dc7134.png"/>
          <p:cNvPicPr/>
          <p:nvPr/>
        </p:nvPicPr>
        <p:blipFill>
          <a:blip r:embed="rId2" cstate="print"/>
          <a:srcRect l="1969" t="3345" r="1564" b="13028"/>
          <a:stretch>
            <a:fillRect/>
          </a:stretch>
        </p:blipFill>
        <p:spPr bwMode="auto">
          <a:xfrm>
            <a:off x="4714876" y="1988840"/>
            <a:ext cx="381756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Иван\Рабочий стол\наташка-какашка\20131016_135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5429288" cy="4430827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 с произведениями о дружбе.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9d774a5b96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143000"/>
            <a:ext cx="350043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772400" cy="20002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Дружба</a:t>
            </a:r>
            <a:endParaRPr lang="ru-RU" sz="8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86438" y="4429125"/>
            <a:ext cx="1985962" cy="120967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16125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il_fi" descr="http://www.edu-chita.ru/news/images/333"/>
          <p:cNvPicPr/>
          <p:nvPr/>
        </p:nvPicPr>
        <p:blipFill>
          <a:blip r:embed="rId2" cstate="print">
            <a:clrChange>
              <a:clrFrom>
                <a:srgbClr val="91B1D8"/>
              </a:clrFrom>
              <a:clrTo>
                <a:srgbClr val="91B1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33365">
            <a:off x="5104040" y="2684852"/>
            <a:ext cx="309634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Из интервью учителей:</a:t>
            </a:r>
          </a:p>
        </p:txBody>
      </p:sp>
      <p:sp>
        <p:nvSpPr>
          <p:cNvPr id="5123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8291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400" dirty="0" smtClean="0"/>
              <a:t>Дружба – это…</a:t>
            </a:r>
          </a:p>
          <a:p>
            <a:pPr eaLnBrk="1" hangingPunct="1">
              <a:buFontTx/>
              <a:buChar char="-"/>
            </a:pPr>
            <a:r>
              <a:rPr lang="ru-RU" sz="2400" dirty="0" smtClean="0"/>
              <a:t>доверие людей друг к другу; надёжная опора; </a:t>
            </a:r>
          </a:p>
          <a:p>
            <a:pPr eaLnBrk="1" hangingPunct="1">
              <a:buFontTx/>
              <a:buChar char="-"/>
            </a:pPr>
            <a:r>
              <a:rPr lang="ru-RU" sz="2400" dirty="0" smtClean="0"/>
              <a:t>рука помощи, самопожертвование,</a:t>
            </a:r>
          </a:p>
          <a:p>
            <a:pPr eaLnBrk="1" hangingPunct="1">
              <a:buFontTx/>
              <a:buChar char="-"/>
            </a:pPr>
            <a:r>
              <a:rPr lang="ru-RU" sz="2400" dirty="0" smtClean="0"/>
              <a:t>умение уступать; хранить секреты;</a:t>
            </a:r>
          </a:p>
          <a:p>
            <a:pPr eaLnBrk="1" hangingPunct="1">
              <a:buFontTx/>
              <a:buChar char="-"/>
            </a:pPr>
            <a:r>
              <a:rPr lang="ru-RU" sz="2400" dirty="0" smtClean="0"/>
              <a:t>счастье; мир; тепло; удача; уважение;</a:t>
            </a:r>
          </a:p>
          <a:p>
            <a:pPr eaLnBrk="1" hangingPunct="1">
              <a:buFontTx/>
              <a:buChar char="-"/>
            </a:pPr>
            <a:r>
              <a:rPr lang="ru-RU" sz="2400" dirty="0" smtClean="0"/>
              <a:t>прийти на помощь в трудную минуту; взаимовыручка…</a:t>
            </a:r>
          </a:p>
        </p:txBody>
      </p:sp>
      <p:pic>
        <p:nvPicPr>
          <p:cNvPr id="7" name="il_fi" descr="http://nadpis.com.ua/wp-content/uploads/2010/07/httpnadpis.com_.uadruzhba-eto-opora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299613"/>
            <a:ext cx="3657600" cy="317317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235745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 толковому словарю С.Ожегова: «Дружба – близкие отношения, основанные на взаимном доверии, привязанности, общности интересов»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86000" y="3571876"/>
            <a:ext cx="6172200" cy="2803046"/>
          </a:xfrm>
        </p:spPr>
        <p:txBody>
          <a:bodyPr/>
          <a:lstStyle/>
          <a:p>
            <a:r>
              <a:rPr lang="ru-RU" sz="3200" dirty="0" smtClean="0"/>
              <a:t>Дружба — …это бескорыстная приязнь. Толковый словарь В.Даля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1. Своими самыми лучшими друзьями (подругами) ты считаешь тех,</a:t>
            </a:r>
            <a:br>
              <a:rPr lang="ru-RU" sz="3200" dirty="0" smtClean="0"/>
            </a:br>
            <a:r>
              <a:rPr lang="ru-RU" sz="3200" dirty="0" smtClean="0"/>
              <a:t>А. С кем у меня складываются отличные отношения.</a:t>
            </a:r>
            <a:br>
              <a:rPr lang="ru-RU" sz="3200" dirty="0" smtClean="0"/>
            </a:br>
            <a:r>
              <a:rPr lang="ru-RU" sz="3200" dirty="0" smtClean="0"/>
              <a:t>В. На кого можно всегда положиться в трудную ситуацию.</a:t>
            </a:r>
            <a:br>
              <a:rPr lang="ru-RU" sz="3200" dirty="0" smtClean="0"/>
            </a:br>
            <a:r>
              <a:rPr lang="ru-RU" sz="3200" dirty="0" smtClean="0"/>
              <a:t>С. Кто умеет многого добиваться в жизни.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2. Честно говоря, тебе очень хотелось, чтобы твои лучшие друзья…</a:t>
            </a:r>
            <a:r>
              <a:rPr lang="ru-RU" sz="320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А. Были классными и интересными личностями.</a:t>
            </a:r>
            <a:br>
              <a:rPr lang="ru-RU" sz="3200" dirty="0" smtClean="0"/>
            </a:br>
            <a:r>
              <a:rPr lang="ru-RU" sz="3200" dirty="0" smtClean="0"/>
              <a:t>В. Помогали тебе, когда ты об этом попросишь.</a:t>
            </a:r>
            <a:br>
              <a:rPr lang="ru-RU" sz="3200" dirty="0" smtClean="0"/>
            </a:br>
            <a:r>
              <a:rPr lang="ru-RU" sz="3200" dirty="0" smtClean="0"/>
              <a:t>С. Никогда не предавали тебя в трудную минуту.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3. Если тебе предложили выбрать одну из книг для чтения по вечерам, то это была ба книга…</a:t>
            </a:r>
            <a:br>
              <a:rPr lang="ru-RU" sz="3200" dirty="0" smtClean="0"/>
            </a:br>
            <a:r>
              <a:rPr lang="ru-RU" sz="3200" dirty="0" smtClean="0"/>
              <a:t>А. О том, как заводить друзей и поддерживать хорошие отношения в жизни.</a:t>
            </a:r>
            <a:br>
              <a:rPr lang="ru-RU" sz="3200" dirty="0" smtClean="0"/>
            </a:br>
            <a:r>
              <a:rPr lang="ru-RU" sz="3200" dirty="0" smtClean="0"/>
              <a:t>В. Про интересных людей и их приключения.</a:t>
            </a:r>
            <a:br>
              <a:rPr lang="ru-RU" sz="3200" dirty="0" smtClean="0"/>
            </a:br>
            <a:r>
              <a:rPr lang="ru-RU" sz="3200" dirty="0" smtClean="0"/>
              <a:t>С. Детектив или фантастика.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/>
          <a:lstStyle/>
          <a:p>
            <a:r>
              <a:rPr lang="ru-RU" sz="3200" i="1" u="sng" dirty="0" smtClean="0"/>
              <a:t> </a:t>
            </a:r>
            <a:r>
              <a:rPr lang="ru-RU" sz="3200" dirty="0" smtClean="0"/>
              <a:t>4. На перемене одноклассники начинают спорить и, кажется, вот-вот поссорятся. Как ты себя при этом поведешь? </a:t>
            </a:r>
            <a:br>
              <a:rPr lang="ru-RU" sz="3200" dirty="0" smtClean="0"/>
            </a:br>
            <a:r>
              <a:rPr lang="ru-RU" sz="3200" dirty="0" smtClean="0"/>
              <a:t>А. Попытаюсь их утихомирить…</a:t>
            </a:r>
            <a:br>
              <a:rPr lang="ru-RU" sz="3200" dirty="0" smtClean="0"/>
            </a:br>
            <a:r>
              <a:rPr lang="ru-RU" sz="3200" dirty="0" smtClean="0"/>
              <a:t>В. Отойду в сторону – это не мои проблемы.</a:t>
            </a:r>
            <a:br>
              <a:rPr lang="ru-RU" sz="3200" dirty="0" smtClean="0"/>
            </a:br>
            <a:r>
              <a:rPr lang="ru-RU" sz="3200" dirty="0" smtClean="0"/>
              <a:t>С. Разберусь – кто прав, а кто виноват – и выскажу свое мнение.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</TotalTime>
  <Words>305</Words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Презентация к уроку  для 4 класса по курсу Основы религиозной культуры светской этики Модуль «Светская  этика» Тема: Дружба.</vt:lpstr>
      <vt:lpstr>Слайд 2</vt:lpstr>
      <vt:lpstr> Дружба</vt:lpstr>
      <vt:lpstr>Из интервью учителей:</vt:lpstr>
      <vt:lpstr>По толковому словарю С.Ожегова: «Дружба – близкие отношения, основанные на взаимном доверии, привязанности, общности интересов»  </vt:lpstr>
      <vt:lpstr>1. Своими самыми лучшими друзьями (подругами) ты считаешь тех, А. С кем у меня складываются отличные отношения. В. На кого можно всегда положиться в трудную ситуацию. С. Кто умеет многого добиваться в жизни. </vt:lpstr>
      <vt:lpstr>2. Честно говоря, тебе очень хотелось, чтобы твои лучшие друзья…  А. Были классными и интересными личностями. В. Помогали тебе, когда ты об этом попросишь. С. Никогда не предавали тебя в трудную минуту. </vt:lpstr>
      <vt:lpstr>3. Если тебе предложили выбрать одну из книг для чтения по вечерам, то это была ба книга… А. О том, как заводить друзей и поддерживать хорошие отношения в жизни. В. Про интересных людей и их приключения. С. Детектив или фантастика. </vt:lpstr>
      <vt:lpstr> 4. На перемене одноклассники начинают спорить и, кажется, вот-вот поссорятся. Как ты себя при этом поведешь?  А. Попытаюсь их утихомирить… В. Отойду в сторону – это не мои проблемы. С. Разберусь – кто прав, а кто виноват – и выскажу свое мнение.</vt:lpstr>
      <vt:lpstr>5. Согласишься ли ты с утверждением, что большинство людей были бы гораздо счастливее, если больше доверяли друг другу?  А. Думаю, что да. В. Я не уверен(а). С. По-моему, счастье не в этом. </vt:lpstr>
      <vt:lpstr> 6. Как ты считаешь у тебя есть качества, которыми ты гордишься, но которые так и не оценили ( может быть, пока ) твои друзья?  А. Сомневаюсь. В. Мне такая мысль никогда в голову не приходила… С. Однозначно да. </vt:lpstr>
      <vt:lpstr>Ты знаешь, что у друга ( подруги ) случилась неприятность и он(а) скорее всего позвонит и попросит тебя помочь. Ты… А. Не стану дожидаться и позвоню сам(а). В. Посочувствую по телефону. С. Попрошу родителей сказать, что меня нет дома. </vt:lpstr>
      <vt:lpstr>Сложите вместе относящиеся к вам баллы. Сумма баллов покажет вам результат. </vt:lpstr>
      <vt:lpstr>0–20 баллов:   Наверное, тебе вряд ли удалось бы толком ответить, а зачем вообще друзья. Тебе, в сущности, и без них не плохо,… Что хочешь, то и делаешь, опять же – никаких обязательств перед человеком, с которым дружишь… Задумайся: а тебе никогда не бывает одиноко в глубине души? Все-таки в одиночку трудно прожить на свете. </vt:lpstr>
      <vt:lpstr>21 – 33 балла:   Ты личность, с которой интересно и приятно общаться. О том, чтобы заполучить тебе в число лучших друзей, мечтают многие. К тому же у тебя есть замечательное качество – надежность: ты никогда не подведешь в трудную минуту. Словом, ты действительно умеешь дружить, и твоим близким людям можно просто позавидовать. </vt:lpstr>
      <vt:lpstr>34 – 48 баллов:   Для тебя дружба – это все или почти все. Ты изводишься (и изводишь других), когда тебе подолгу приходится не видеться с человеком, которого считаешь другом или подругой. Ради этого человека ты готов(а ) даже отодвинуть свои интересы в сторону. Попытайся спуститься с небес на землю! </vt:lpstr>
      <vt:lpstr>Игра “Волшебный стул”.</vt:lpstr>
      <vt:lpstr>Книги с произведениями о дружбе.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МБОУЗСОШ</cp:lastModifiedBy>
  <cp:revision>18</cp:revision>
  <dcterms:modified xsi:type="dcterms:W3CDTF">2013-10-18T05:29:20Z</dcterms:modified>
</cp:coreProperties>
</file>