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78" r:id="rId4"/>
    <p:sldId id="267" r:id="rId5"/>
    <p:sldId id="268" r:id="rId6"/>
    <p:sldId id="279" r:id="rId7"/>
    <p:sldId id="28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73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9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322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14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9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05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36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950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24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921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0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67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543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099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86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45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7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73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3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954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717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423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204D8-901A-4DD8-8ACE-1C274BE41D1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4DAD7-C0E8-4E4B-8F2A-E1B0C5EA7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15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B9E66-A637-488B-B072-5A8F3E8971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DCEF-67EE-4897-9804-0C5907A3D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1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&#1051;&#1077;&#1073;&#1077;&#1076;&#1077;&#1074;&#1072;\&#1056;&#1072;&#1073;&#1086;&#1095;&#1080;&#1081;%20&#1089;&#1090;&#1086;&#1083;\&#1091;&#1088;&#1086;&#1082;\&#1092;&#1086;&#1085;%20&#1089;&#1090;&#1080;&#1093;&#1080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&#1051;&#1077;&#1073;&#1077;&#1076;&#1077;&#1074;&#1072;\&#1056;&#1072;&#1073;&#1086;&#1095;&#1080;&#1081;%20&#1089;&#1090;&#1086;&#1083;\&#1091;&#1088;&#1086;&#1082;\&#1052;&#1086;&#1103;%20&#1089;&#1077;&#1084;&#1100;&#1103;%20&#1087;&#1083;&#1102;&#1089;.mp3" TargetMode="Externa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76378" t="37671" r="5089" b="37074"/>
          <a:stretch>
            <a:fillRect/>
          </a:stretch>
        </p:blipFill>
        <p:spPr bwMode="auto">
          <a:xfrm>
            <a:off x="3786182" y="1038804"/>
            <a:ext cx="2071702" cy="267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28526" t="65056" r="53906" b="5717"/>
          <a:stretch>
            <a:fillRect/>
          </a:stretch>
        </p:blipFill>
        <p:spPr bwMode="auto">
          <a:xfrm>
            <a:off x="1214414" y="3786190"/>
            <a:ext cx="2071702" cy="274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4518" t="35736" r="79169" b="34338"/>
          <a:stretch>
            <a:fillRect/>
          </a:stretch>
        </p:blipFill>
        <p:spPr bwMode="auto">
          <a:xfrm>
            <a:off x="6858016" y="3857628"/>
            <a:ext cx="1928826" cy="281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28771" t="6120" r="55785" b="69273"/>
          <a:stretch>
            <a:fillRect/>
          </a:stretch>
        </p:blipFill>
        <p:spPr bwMode="auto">
          <a:xfrm>
            <a:off x="571472" y="1000108"/>
            <a:ext cx="214314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27439" t="36214" r="54993" b="35496"/>
          <a:stretch>
            <a:fillRect/>
          </a:stretch>
        </p:blipFill>
        <p:spPr bwMode="auto">
          <a:xfrm>
            <a:off x="6500826" y="1102948"/>
            <a:ext cx="2000264" cy="256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39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«Что изменилось?»</a:t>
            </a:r>
            <a:endParaRPr lang="ru-RU" sz="5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51124" t="40224" r="34304" b="36864"/>
          <a:stretch>
            <a:fillRect/>
          </a:stretch>
        </p:blipFill>
        <p:spPr bwMode="auto">
          <a:xfrm>
            <a:off x="3786181" y="3786190"/>
            <a:ext cx="1928827" cy="2819054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Семья вместе и душа на месте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66" y="500042"/>
            <a:ext cx="5054663" cy="53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984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 rot="516030">
            <a:off x="3849019" y="1756965"/>
            <a:ext cx="4608000" cy="2903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3400441" cy="2702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86248" y="428604"/>
            <a:ext cx="42595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Поиграем?!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2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 стих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00042"/>
            <a:ext cx="6787010" cy="50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528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МОЯ СЕМЬЯ…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оя семья плю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Picture 1" descr="C:\Users\Информатик\Desktop\фото экология\солнце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15</Words>
  <Application>Microsoft Office PowerPoint</Application>
  <PresentationFormat>Экран (4:3)</PresentationFormat>
  <Paragraphs>4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«Что изменилось?»</vt:lpstr>
      <vt:lpstr>Слайд 2</vt:lpstr>
      <vt:lpstr>Слайд 3</vt:lpstr>
      <vt:lpstr>Слайд 4</vt:lpstr>
      <vt:lpstr>Слайд 5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EverlasT</dc:creator>
  <cp:lastModifiedBy>Дом</cp:lastModifiedBy>
  <cp:revision>47</cp:revision>
  <dcterms:created xsi:type="dcterms:W3CDTF">2013-05-08T19:35:23Z</dcterms:created>
  <dcterms:modified xsi:type="dcterms:W3CDTF">2014-12-16T14:54:16Z</dcterms:modified>
</cp:coreProperties>
</file>