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930E-4BA5-49D1-A31A-E15D36270A65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5BC7A-51C2-4E7D-9306-63541BDBE9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930E-4BA5-49D1-A31A-E15D36270A65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5BC7A-51C2-4E7D-9306-63541BDBE9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930E-4BA5-49D1-A31A-E15D36270A65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5BC7A-51C2-4E7D-9306-63541BDBE9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930E-4BA5-49D1-A31A-E15D36270A65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5BC7A-51C2-4E7D-9306-63541BDBE9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930E-4BA5-49D1-A31A-E15D36270A65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5BC7A-51C2-4E7D-9306-63541BDBE9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930E-4BA5-49D1-A31A-E15D36270A65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5BC7A-51C2-4E7D-9306-63541BDBE9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930E-4BA5-49D1-A31A-E15D36270A65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5BC7A-51C2-4E7D-9306-63541BDBE9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930E-4BA5-49D1-A31A-E15D36270A65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5BC7A-51C2-4E7D-9306-63541BDBE9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930E-4BA5-49D1-A31A-E15D36270A65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5BC7A-51C2-4E7D-9306-63541BDBE9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930E-4BA5-49D1-A31A-E15D36270A65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5BC7A-51C2-4E7D-9306-63541BDBE9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930E-4BA5-49D1-A31A-E15D36270A65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5BC7A-51C2-4E7D-9306-63541BDBE9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3930E-4BA5-49D1-A31A-E15D36270A65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5BC7A-51C2-4E7D-9306-63541BDBE9F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1;&#1077;&#1073;&#1077;&#1076;&#1077;&#1074;&#1072;\&#1056;&#1072;&#1073;&#1086;&#1095;&#1080;&#1081;%20&#1089;&#1090;&#1086;&#1083;\&#1091;&#1088;&#1086;&#1082;\&#1092;&#1086;&#1085;%20&#1076;&#1083;&#1103;%20&#1089;&#1082;&#1072;&#1079;&#1082;&#1080;.mp3" TargetMode="External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1;&#1077;&#1073;&#1077;&#1076;&#1077;&#1074;&#1072;\&#1056;&#1072;&#1073;&#1086;&#1095;&#1080;&#1081;%20&#1089;&#1090;&#1086;&#1083;\&#1091;&#1088;&#1086;&#1082;\&#1042;&#1089;&#1077;&#1084;%20&#1085;&#1091;&#1078;&#1077;&#1085;%20&#1076;&#1086;&#1084;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1;&#1077;&#1073;&#1077;&#1076;&#1077;&#1074;&#1072;\&#1056;&#1072;&#1073;&#1086;&#1095;&#1080;&#1081;%20&#1089;&#1090;&#1086;&#1083;\&#1091;&#1088;&#1086;&#1082;\&#1054;&#1090;&#1095;&#1080;&#1081;%20&#1076;&#1086;&#1084;%20&#1084;&#1080;&#1085;&#1091;&#1089;.mp3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фон для сказ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" name="Picture 1" descr="C:\Users\Информатик\Desktop\фото экология\солнце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0"/>
            <a:ext cx="9070848" cy="6803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5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7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" y="16"/>
            <a:ext cx="9144002" cy="6857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107504" y="116633"/>
            <a:ext cx="4321620" cy="1200329"/>
          </a:xfrm>
          <a:prstGeom prst="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СЕМЬЯ</a:t>
            </a:r>
          </a:p>
        </p:txBody>
      </p:sp>
    </p:spTree>
    <p:extLst>
      <p:ext uri="{BB962C8B-B14F-4D97-AF65-F5344CB8AC3E}">
        <p14:creationId xmlns="" xmlns:p14="http://schemas.microsoft.com/office/powerpoint/2010/main" val="363385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5428" cy="788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b="12500"/>
          <a:stretch>
            <a:fillRect/>
          </a:stretch>
        </p:blipFill>
        <p:spPr bwMode="auto">
          <a:xfrm>
            <a:off x="2285984" y="1071546"/>
            <a:ext cx="3801600" cy="475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67897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Всем нужен до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4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/>
          <a:srcRect t="2500" b="18749"/>
          <a:stretch>
            <a:fillRect/>
          </a:stretch>
        </p:blipFill>
        <p:spPr bwMode="auto">
          <a:xfrm>
            <a:off x="2357422" y="1428736"/>
            <a:ext cx="5292000" cy="4429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500298" y="1357298"/>
            <a:ext cx="2000264" cy="50006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910858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«Семья сильна, </a:t>
            </a:r>
          </a:p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когда над ней крыша одна!»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28728" y="6072206"/>
            <a:ext cx="1571636" cy="428628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857884" y="2857496"/>
            <a:ext cx="1643074" cy="1143008"/>
          </a:xfrm>
          <a:prstGeom prst="ellips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для семьи</a:t>
            </a:r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2926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12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тчий дом мину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" y="4"/>
            <a:ext cx="9108472" cy="68579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8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1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071546"/>
            <a:ext cx="4800600" cy="43925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071670" y="0"/>
            <a:ext cx="4711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НОВОСЕЛЬЕ!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0" y="5143512"/>
            <a:ext cx="9144000" cy="17144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prstTxWarp prst="textChevronInverted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Семья вместе и душа на месте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21</Words>
  <Application>Microsoft Office PowerPoint</Application>
  <PresentationFormat>Экран (4:3)</PresentationFormat>
  <Paragraphs>6</Paragraphs>
  <Slides>7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Дом</cp:lastModifiedBy>
  <cp:revision>1</cp:revision>
  <dcterms:created xsi:type="dcterms:W3CDTF">2014-12-16T20:10:06Z</dcterms:created>
  <dcterms:modified xsi:type="dcterms:W3CDTF">2014-12-16T20:13:03Z</dcterms:modified>
</cp:coreProperties>
</file>