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1EA8-82E3-48E7-B517-AA0B480CB54B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2184-3AB4-446D-9522-BBB68ACD4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2184-3AB4-446D-9522-BBB68ACD43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2184-3AB4-446D-9522-BBB68ACD43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2184-3AB4-446D-9522-BBB68ACD43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53A55-D4CB-40BE-9C8F-EE043E4E23D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694D-B768-4C02-ABDF-E3C7DDFFE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10107_030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цен 22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232755" y="-1053244"/>
            <a:ext cx="6857999" cy="89644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цен 2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265550" y="-1265553"/>
            <a:ext cx="6612897" cy="914400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</Words>
  <Application>Microsoft Office PowerPoint</Application>
  <PresentationFormat>Экран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vladelec</dc:creator>
  <cp:lastModifiedBy>vladelec</cp:lastModifiedBy>
  <cp:revision>7</cp:revision>
  <dcterms:created xsi:type="dcterms:W3CDTF">2014-01-05T20:31:00Z</dcterms:created>
  <dcterms:modified xsi:type="dcterms:W3CDTF">2014-01-05T21:21:53Z</dcterms:modified>
</cp:coreProperties>
</file>