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5C89-752B-4B9A-BB0C-F02AFF9FB06D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164B-6FE8-4BA0-A44A-A31F9887D9A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5C89-752B-4B9A-BB0C-F02AFF9FB06D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164B-6FE8-4BA0-A44A-A31F9887D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5C89-752B-4B9A-BB0C-F02AFF9FB06D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164B-6FE8-4BA0-A44A-A31F9887D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5C89-752B-4B9A-BB0C-F02AFF9FB06D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164B-6FE8-4BA0-A44A-A31F9887D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5C89-752B-4B9A-BB0C-F02AFF9FB06D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164B-6FE8-4BA0-A44A-A31F9887D9A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5C89-752B-4B9A-BB0C-F02AFF9FB06D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164B-6FE8-4BA0-A44A-A31F9887D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5C89-752B-4B9A-BB0C-F02AFF9FB06D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164B-6FE8-4BA0-A44A-A31F9887D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5C89-752B-4B9A-BB0C-F02AFF9FB06D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164B-6FE8-4BA0-A44A-A31F9887D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5C89-752B-4B9A-BB0C-F02AFF9FB06D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164B-6FE8-4BA0-A44A-A31F9887D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5C89-752B-4B9A-BB0C-F02AFF9FB06D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164B-6FE8-4BA0-A44A-A31F9887D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5C89-752B-4B9A-BB0C-F02AFF9FB06D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D22164B-6FE8-4BA0-A44A-A31F9887D9A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FE5C89-752B-4B9A-BB0C-F02AFF9FB06D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22164B-6FE8-4BA0-A44A-A31F9887D9A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Мастер – класс «Новогодняя открытка»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844824"/>
            <a:ext cx="7854696" cy="381642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Подготовила </a:t>
            </a:r>
          </a:p>
          <a:p>
            <a:r>
              <a:rPr lang="ru-RU" dirty="0" smtClean="0"/>
              <a:t>учитель начальных классов </a:t>
            </a:r>
          </a:p>
          <a:p>
            <a:r>
              <a:rPr lang="ru-RU" dirty="0" err="1" smtClean="0"/>
              <a:t>Лаштур</a:t>
            </a:r>
            <a:r>
              <a:rPr lang="ru-RU" dirty="0" smtClean="0"/>
              <a:t> </a:t>
            </a:r>
          </a:p>
          <a:p>
            <a:r>
              <a:rPr lang="ru-RU" dirty="0" smtClean="0"/>
              <a:t>Евгения Степановна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10. И вот что получилось!</a:t>
            </a:r>
          </a:p>
        </p:txBody>
      </p:sp>
      <p:pic>
        <p:nvPicPr>
          <p:cNvPr id="4" name="Содержимое 3" descr="Оригами Елка. Мастер-Класс Новогодняя Открытк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276872"/>
            <a:ext cx="504056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http://rukadelkino.ru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2474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Новогодняя открытка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«Ёлочка из модулей»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8965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Оригами Елка. Мастер-Класс Новогодняя Открыт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3528392" cy="3850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tranamasterov.ru/img4/i2011/01/14/izobrazhenie_48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196752"/>
            <a:ext cx="360040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Изображение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3356992"/>
            <a:ext cx="25812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/>
              <a:t>1. </a:t>
            </a:r>
            <a:r>
              <a:rPr lang="ru-RU" sz="2000" b="1" dirty="0" smtClean="0"/>
              <a:t>Понадобится  </a:t>
            </a:r>
            <a:r>
              <a:rPr lang="ru-RU" sz="2000" b="1" dirty="0"/>
              <a:t>5 квадратиков из бумаги, в данном случае одного цвета. Размеры квадратиков должны быть такими: </a:t>
            </a:r>
            <a:r>
              <a:rPr lang="ru-RU" sz="2000" b="1" dirty="0" smtClean="0"/>
              <a:t>10/10; 9/9; 7/7; 6/6; 5/5 </a:t>
            </a:r>
            <a:r>
              <a:rPr lang="ru-RU" sz="2000" b="1" dirty="0"/>
              <a:t>сантиметров</a:t>
            </a:r>
            <a:r>
              <a:rPr lang="ru-RU" sz="2000" b="1" dirty="0" smtClean="0"/>
              <a:t>.</a:t>
            </a:r>
            <a:br>
              <a:rPr lang="ru-RU" sz="2000" b="1" dirty="0" smtClean="0"/>
            </a:br>
            <a:r>
              <a:rPr lang="ru-RU" sz="2000" b="1" dirty="0" smtClean="0"/>
              <a:t>2</a:t>
            </a:r>
            <a:r>
              <a:rPr lang="ru-RU" sz="2000" b="1" dirty="0"/>
              <a:t>. Берем самый большой квадрат и складываем его по диагонали, а затем еще раз по диагонали.</a:t>
            </a:r>
          </a:p>
        </p:txBody>
      </p:sp>
      <p:pic>
        <p:nvPicPr>
          <p:cNvPr id="4" name="Содержимое 3" descr="Оригами Елка. Мастер-Класс Новогодняя Открытк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12976"/>
            <a:ext cx="3816424" cy="289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Оригами Елка. Мастер-Класс Новогодняя Открыт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212976"/>
            <a:ext cx="3810000" cy="2743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r>
              <a:rPr lang="ru-RU" sz="2800" dirty="0"/>
              <a:t>3. Разворачиваем. Вот что должно получиться:</a:t>
            </a:r>
          </a:p>
        </p:txBody>
      </p:sp>
      <p:pic>
        <p:nvPicPr>
          <p:cNvPr id="4" name="Содержимое 3" descr="Оригами Елка. Мастер-Класс Новогодняя Открытк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132856"/>
            <a:ext cx="464130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/>
          </a:bodyPr>
          <a:lstStyle/>
          <a:p>
            <a:r>
              <a:rPr lang="ru-RU" sz="3200" dirty="0"/>
              <a:t>4. Соединяем два соседних угла. Смотрим фото:</a:t>
            </a:r>
          </a:p>
        </p:txBody>
      </p:sp>
      <p:pic>
        <p:nvPicPr>
          <p:cNvPr id="4" name="Содержимое 3" descr="Оригами Елка. Мастер-Класс Новогодняя Открытк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060848"/>
            <a:ext cx="485732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5. Соединяем точно так и противоположные два угла:</a:t>
            </a:r>
          </a:p>
        </p:txBody>
      </p:sp>
      <p:pic>
        <p:nvPicPr>
          <p:cNvPr id="4" name="Содержимое 3" descr="Оригами Елка. Мастер-Класс Новогодняя Открытка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67000" y="2443956"/>
            <a:ext cx="38100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507288" cy="636680"/>
          </a:xfrm>
        </p:spPr>
        <p:txBody>
          <a:bodyPr>
            <a:normAutofit/>
          </a:bodyPr>
          <a:lstStyle/>
          <a:p>
            <a:r>
              <a:rPr lang="ru-RU" sz="3600" dirty="0"/>
              <a:t>6. В итоге должен получиться треугольник:</a:t>
            </a:r>
          </a:p>
        </p:txBody>
      </p:sp>
      <p:pic>
        <p:nvPicPr>
          <p:cNvPr id="4" name="Содержимое 3" descr="Оригами Елка. Мастер-Класс Новогодняя Открытк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04864"/>
            <a:ext cx="532859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7. Углы треугольника надо загнуть к центру, как показано на фото. Это получился первый модуль елочки</a:t>
            </a:r>
            <a:r>
              <a:rPr lang="ru-RU" dirty="0"/>
              <a:t>!</a:t>
            </a:r>
          </a:p>
        </p:txBody>
      </p:sp>
      <p:pic>
        <p:nvPicPr>
          <p:cNvPr id="4" name="Содержимое 3" descr="Оригами Елка. Мастер-Класс Новогодняя Открытк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924944"/>
            <a:ext cx="388843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 descr="Оригами Елка. Мастер-Класс Новогодняя Открыт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924944"/>
            <a:ext cx="3810000" cy="2828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/>
              <a:t>8. Точно также складываем все остальные модули.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9. На верхний край первого модуля приклеиваем кусочек двухстороннего скотча. Улаживаем большой модуль в меньший, и точно также поступаем с остальными.</a:t>
            </a:r>
          </a:p>
        </p:txBody>
      </p:sp>
      <p:pic>
        <p:nvPicPr>
          <p:cNvPr id="4" name="Содержимое 3" descr="Оригами Елка. Мастер-Класс Новогодняя Открытка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95736" y="2780928"/>
            <a:ext cx="4353272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125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Мастер – класс «Новогодняя открытка»</vt:lpstr>
      <vt:lpstr>Новогодняя открытка «Ёлочка из модулей»</vt:lpstr>
      <vt:lpstr>1. Понадобится  5 квадратиков из бумаги, в данном случае одного цвета. Размеры квадратиков должны быть такими: 10/10; 9/9; 7/7; 6/6; 5/5 сантиметров. 2. Берем самый большой квадрат и складываем его по диагонали, а затем еще раз по диагонали.</vt:lpstr>
      <vt:lpstr>3. Разворачиваем. Вот что должно получиться:</vt:lpstr>
      <vt:lpstr>4. Соединяем два соседних угла. Смотрим фото:</vt:lpstr>
      <vt:lpstr>5. Соединяем точно так и противоположные два угла:</vt:lpstr>
      <vt:lpstr>6. В итоге должен получиться треугольник:</vt:lpstr>
      <vt:lpstr>7. Углы треугольника надо загнуть к центру, как показано на фото. Это получился первый модуль елочки!</vt:lpstr>
      <vt:lpstr>8. Точно также складываем все остальные модули. 9. На верхний край первого модуля приклеиваем кусочек двухстороннего скотча. Улаживаем большой модуль в меньший, и точно также поступаем с остальными.</vt:lpstr>
      <vt:lpstr>10. И вот что получилось!</vt:lpstr>
      <vt:lpstr>Используемые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Новогодняя открытка «Ёлочка из модулей»</dc:title>
  <dc:creator>AlianceUser</dc:creator>
  <cp:lastModifiedBy>AlianceUser</cp:lastModifiedBy>
  <cp:revision>5</cp:revision>
  <dcterms:created xsi:type="dcterms:W3CDTF">2014-01-05T20:59:45Z</dcterms:created>
  <dcterms:modified xsi:type="dcterms:W3CDTF">2014-01-05T21:47:35Z</dcterms:modified>
</cp:coreProperties>
</file>