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1" r:id="rId4"/>
    <p:sldId id="274" r:id="rId5"/>
    <p:sldId id="260" r:id="rId6"/>
    <p:sldId id="266" r:id="rId7"/>
    <p:sldId id="269" r:id="rId8"/>
    <p:sldId id="259" r:id="rId9"/>
    <p:sldId id="268" r:id="rId10"/>
    <p:sldId id="261" r:id="rId11"/>
    <p:sldId id="262" r:id="rId12"/>
    <p:sldId id="272" r:id="rId13"/>
    <p:sldId id="265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200"/>
    <a:srgbClr val="00C400"/>
    <a:srgbClr val="A4F2FA"/>
    <a:srgbClr val="00CC00"/>
    <a:srgbClr val="FA502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396" autoAdjust="0"/>
  </p:normalViewPr>
  <p:slideViewPr>
    <p:cSldViewPr>
      <p:cViewPr varScale="1">
        <p:scale>
          <a:sx n="54" d="100"/>
          <a:sy n="54" d="100"/>
        </p:scale>
        <p:origin x="-153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73FA9-35E4-4E5C-9791-C74D15D9742C}" type="datetimeFigureOut">
              <a:rPr lang="ru-RU"/>
              <a:pPr>
                <a:defRPr/>
              </a:pPr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96E0D-5A74-40EA-856D-EDE07AD03C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14463-7DA0-4D90-BC99-650995310AF9}" type="datetimeFigureOut">
              <a:rPr lang="ru-RU"/>
              <a:pPr>
                <a:defRPr/>
              </a:pPr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BA355-D02E-4344-A86C-68DCDD5CAA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13A36-E1D9-4614-A007-2115DD650F73}" type="datetimeFigureOut">
              <a:rPr lang="ru-RU"/>
              <a:pPr>
                <a:defRPr/>
              </a:pPr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93364-48D0-43B1-942A-F8BFBA5FE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4A9E5-2B42-4608-B7AD-DDCE155E790E}" type="datetimeFigureOut">
              <a:rPr lang="ru-RU"/>
              <a:pPr>
                <a:defRPr/>
              </a:pPr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82620-C455-4DED-B70A-55B04E0382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FD03B-B44C-43D9-90B3-AC24D40F2EDC}" type="datetimeFigureOut">
              <a:rPr lang="ru-RU"/>
              <a:pPr>
                <a:defRPr/>
              </a:pPr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1FA40-88EE-4A18-8063-01B25D9589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5A588-04B1-4AFF-83A7-631E9B9A9F54}" type="datetimeFigureOut">
              <a:rPr lang="ru-RU"/>
              <a:pPr>
                <a:defRPr/>
              </a:pPr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9A93E-3CAC-40DD-8AA5-D67EBC65D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A3DB8-3DF1-4A25-A3CE-AE71A597700D}" type="datetimeFigureOut">
              <a:rPr lang="ru-RU"/>
              <a:pPr>
                <a:defRPr/>
              </a:pPr>
              <a:t>16.01.2014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E8AF4-5744-4F0D-A805-49647E1E8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59B15-5859-4CE2-B157-7CCA50A1DA0A}" type="datetimeFigureOut">
              <a:rPr lang="ru-RU"/>
              <a:pPr>
                <a:defRPr/>
              </a:pPr>
              <a:t>16.01.2014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01BC1-E53B-45B4-82EC-FF87DD95B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D58C5-F260-46EB-A7FB-1CFC08603570}" type="datetimeFigureOut">
              <a:rPr lang="ru-RU"/>
              <a:pPr>
                <a:defRPr/>
              </a:pPr>
              <a:t>16.01.2014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F539D-B6F8-4D47-BC1D-C19E558740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FDAA7-1FA1-42EF-8069-E59C7AC54B29}" type="datetimeFigureOut">
              <a:rPr lang="ru-RU"/>
              <a:pPr>
                <a:defRPr/>
              </a:pPr>
              <a:t>16.01.2014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FD26D-DDD5-480F-9D3B-63E3F8997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CC050-0852-479A-9BBA-1AF6B4628A10}" type="datetimeFigureOut">
              <a:rPr lang="ru-RU"/>
              <a:pPr>
                <a:defRPr/>
              </a:pPr>
              <a:t>16.01.2014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8E09D-181F-4024-857E-6E3AAE70EF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F7A73-F31B-41A0-99E0-19D8EFEE5344}" type="datetimeFigureOut">
              <a:rPr lang="ru-RU"/>
              <a:pPr>
                <a:defRPr/>
              </a:pPr>
              <a:t>16.01.2014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A6AA7-C0D5-426E-8D09-AC99C7EFB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E3F4E5-5CD1-4160-8131-35F7C917BBC5}" type="datetimeFigureOut">
              <a:rPr lang="ru-RU"/>
              <a:pPr>
                <a:defRPr/>
              </a:pPr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ECB8EE-E38D-49B8-9EC2-8F3BA0919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1979613" y="1773238"/>
            <a:ext cx="54006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A200"/>
                </a:solidFill>
              </a:rPr>
              <a:t>«Волшебство своими руками».</a:t>
            </a:r>
            <a:endParaRPr lang="ru-RU" sz="3600" b="1" dirty="0">
              <a:solidFill>
                <a:srgbClr val="00A200"/>
              </a:solidFill>
            </a:endParaRPr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2051050" y="1125538"/>
            <a:ext cx="2159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00A200"/>
                </a:solidFill>
              </a:rPr>
              <a:t>Проект:</a:t>
            </a:r>
          </a:p>
        </p:txBody>
      </p:sp>
      <p:sp>
        <p:nvSpPr>
          <p:cNvPr id="14340" name="Rectangle 8"/>
          <p:cNvSpPr>
            <a:spLocks noChangeArrowheads="1"/>
          </p:cNvSpPr>
          <p:nvPr/>
        </p:nvSpPr>
        <p:spPr bwMode="auto">
          <a:xfrm>
            <a:off x="2124075" y="5373688"/>
            <a:ext cx="4681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/>
              <a:t>                           2013 год.</a:t>
            </a:r>
          </a:p>
        </p:txBody>
      </p:sp>
      <p:sp>
        <p:nvSpPr>
          <p:cNvPr id="14341" name="Text Box 9"/>
          <p:cNvSpPr txBox="1">
            <a:spLocks noChangeArrowheads="1"/>
          </p:cNvSpPr>
          <p:nvPr/>
        </p:nvSpPr>
        <p:spPr bwMode="auto">
          <a:xfrm>
            <a:off x="2103438" y="496888"/>
            <a:ext cx="506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КГБОУ «Назаровский детский дом №1»</a:t>
            </a:r>
          </a:p>
        </p:txBody>
      </p:sp>
      <p:pic>
        <p:nvPicPr>
          <p:cNvPr id="14342" name="Picture 10" descr="57657945_70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2998788"/>
            <a:ext cx="3168650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latin typeface="Arial Unicode MS" pitchFamily="34" charset="-128"/>
              </a:rPr>
              <a:t>Риски.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1547813" y="1600200"/>
            <a:ext cx="7138987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ru-RU" sz="2400" b="1" dirty="0" smtClean="0">
                <a:latin typeface="Arial" charset="0"/>
              </a:rPr>
              <a:t>Отсутствие заинтересованности в деятельности воспитанников;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ru-RU" sz="2400" b="1" dirty="0" smtClean="0">
                <a:latin typeface="Arial" charset="0"/>
              </a:rPr>
              <a:t> Отсутствие необходимого кадрового, материально-технического, методического обеспечения.</a:t>
            </a:r>
            <a:r>
              <a:rPr lang="ru-RU" dirty="0" smtClean="0">
                <a:latin typeface="Arial" charset="0"/>
              </a:rPr>
              <a:t> </a:t>
            </a:r>
          </a:p>
          <a:p>
            <a:pPr marL="609600" indent="-609600" eaLnBrk="1" hangingPunct="1">
              <a:defRPr/>
            </a:pPr>
            <a:endParaRPr lang="ru-RU" dirty="0" smtClean="0">
              <a:latin typeface="Arial" charset="0"/>
            </a:endParaRPr>
          </a:p>
        </p:txBody>
      </p:sp>
      <p:pic>
        <p:nvPicPr>
          <p:cNvPr id="24579" name="Picture 5" descr="53_0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2700338" y="4076700"/>
            <a:ext cx="3810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/>
              <a:t>Бюджет проекта:</a:t>
            </a:r>
          </a:p>
        </p:txBody>
      </p:sp>
      <p:graphicFrame>
        <p:nvGraphicFramePr>
          <p:cNvPr id="24623" name="Group 47"/>
          <p:cNvGraphicFramePr>
            <a:graphicFrameLocks noGrp="1"/>
          </p:cNvGraphicFramePr>
          <p:nvPr>
            <p:ph idx="1"/>
          </p:nvPr>
        </p:nvGraphicFramePr>
        <p:xfrm>
          <a:off x="971550" y="1600200"/>
          <a:ext cx="7345363" cy="3816668"/>
        </p:xfrm>
        <a:graphic>
          <a:graphicData uri="http://schemas.openxmlformats.org/drawingml/2006/table">
            <a:tbl>
              <a:tblPr/>
              <a:tblGrid>
                <a:gridCol w="360363"/>
                <a:gridCol w="2417762"/>
                <a:gridCol w="1470025"/>
                <a:gridCol w="1439863"/>
                <a:gridCol w="1657350"/>
              </a:tblGrid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№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Прямые расходы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Количество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Цена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Основа для мыла ручной работы  (детское мыло.)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0,5 кг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100р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Эфирные масла и отдушки 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 шт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От 35р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105р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Красители для мыла 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5шт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От 25р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125р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Формочки 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 шт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100р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300р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Итого: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630р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r>
              <a:rPr lang="ru-RU" smtClean="0"/>
              <a:t>Банк идей.</a:t>
            </a:r>
          </a:p>
        </p:txBody>
      </p:sp>
      <p:pic>
        <p:nvPicPr>
          <p:cNvPr id="26626" name="Picture 11" descr="b_75015413308365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1052513"/>
            <a:ext cx="295275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17" descr="63d43523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4581525"/>
            <a:ext cx="2992438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19" descr="a1d5454807-kosmetika-ruchnoj-raboty-mylo-rakushka-perlamutrovay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908050"/>
            <a:ext cx="2879725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1" descr="e714662898-kosmetika-ruchnoj-raboty-mylo-zolotaya-rybka-n045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4545013"/>
            <a:ext cx="2794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23" descr="h_293adfc036ac1fc419cc61e642263dc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475" y="2781300"/>
            <a:ext cx="259238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Перспективы развития проекта: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xfrm>
            <a:off x="1763713" y="1600200"/>
            <a:ext cx="5616575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z="2400" b="1" smtClean="0"/>
              <a:t>Продолжить работу с технологиями изготовления мыла ручной работы, с последующей реализацией мыла (подарки, сувениры).</a:t>
            </a:r>
          </a:p>
        </p:txBody>
      </p:sp>
      <p:pic>
        <p:nvPicPr>
          <p:cNvPr id="27651" name="Picture 5" descr="Capelsi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3638550"/>
            <a:ext cx="4319587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Спасибо за внимание!</a:t>
            </a:r>
          </a:p>
        </p:txBody>
      </p:sp>
      <p:pic>
        <p:nvPicPr>
          <p:cNvPr id="28674" name="Picture 5" descr="57657945_70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844675"/>
            <a:ext cx="5761038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Авторский коллектив:</a:t>
            </a: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914400" y="1628775"/>
            <a:ext cx="8229600" cy="4525963"/>
          </a:xfrm>
        </p:spPr>
        <p:txBody>
          <a:bodyPr/>
          <a:lstStyle/>
          <a:p>
            <a:r>
              <a:rPr lang="ru-RU" sz="2400" b="1" dirty="0" smtClean="0"/>
              <a:t>Руководители проекта:  Иванова Н.С.,</a:t>
            </a:r>
          </a:p>
          <a:p>
            <a:pPr>
              <a:buFont typeface="Arial" charset="0"/>
              <a:buNone/>
            </a:pPr>
            <a:r>
              <a:rPr lang="ru-RU" sz="2400" b="1" dirty="0" smtClean="0"/>
              <a:t>                                             </a:t>
            </a:r>
            <a:r>
              <a:rPr lang="ru-RU" sz="2400" b="1" dirty="0" err="1" smtClean="0"/>
              <a:t>Кураш</a:t>
            </a:r>
            <a:r>
              <a:rPr lang="ru-RU" sz="2400" b="1" dirty="0" smtClean="0"/>
              <a:t> И.А.</a:t>
            </a:r>
          </a:p>
          <a:p>
            <a:r>
              <a:rPr lang="ru-RU" sz="2400" b="1" dirty="0" smtClean="0"/>
              <a:t>Творческая группа: </a:t>
            </a:r>
            <a:r>
              <a:rPr lang="ru-RU" sz="2400" b="1" dirty="0" err="1" smtClean="0"/>
              <a:t>Щеголаков</a:t>
            </a:r>
            <a:r>
              <a:rPr lang="ru-RU" sz="2400" b="1" dirty="0" smtClean="0"/>
              <a:t> Руслан.</a:t>
            </a:r>
          </a:p>
          <a:p>
            <a:r>
              <a:rPr lang="ru-RU" sz="2400" b="1" dirty="0" smtClean="0"/>
              <a:t>                                      Константинов Женя.</a:t>
            </a:r>
          </a:p>
          <a:p>
            <a:r>
              <a:rPr lang="ru-RU" sz="2400" b="1" dirty="0" smtClean="0"/>
              <a:t>Консультанты:    Третьякова Е.Н., </a:t>
            </a:r>
          </a:p>
          <a:p>
            <a:r>
              <a:rPr lang="ru-RU" sz="2400" b="1" dirty="0" smtClean="0"/>
              <a:t>                               Фомина Т.В., </a:t>
            </a:r>
          </a:p>
          <a:p>
            <a:r>
              <a:rPr lang="ru-RU" sz="2400" b="1" dirty="0" smtClean="0"/>
              <a:t>                               </a:t>
            </a:r>
            <a:r>
              <a:rPr lang="ru-RU" sz="2400" b="1" dirty="0" err="1" smtClean="0"/>
              <a:t>Шумарина</a:t>
            </a:r>
            <a:r>
              <a:rPr lang="ru-RU" sz="2400" b="1" dirty="0" smtClean="0"/>
              <a:t> Ю.А.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Участника </a:t>
            </a:r>
            <a:r>
              <a:rPr lang="ru-RU" sz="2400" b="1" dirty="0" err="1" smtClean="0"/>
              <a:t>поекта</a:t>
            </a:r>
            <a:r>
              <a:rPr lang="ru-RU" sz="2400" b="1" dirty="0" smtClean="0"/>
              <a:t> : Воспитанники группы</a:t>
            </a:r>
          </a:p>
          <a:p>
            <a:pPr>
              <a:buFont typeface="Arial" charset="0"/>
              <a:buNone/>
            </a:pPr>
            <a:r>
              <a:rPr lang="ru-RU" sz="2400" dirty="0" smtClean="0"/>
              <a:t>                                          </a:t>
            </a:r>
            <a:r>
              <a:rPr lang="ru-RU" sz="2400" b="1" dirty="0" smtClean="0"/>
              <a:t>«Следопыты.»</a:t>
            </a:r>
            <a:endParaRPr lang="ru-RU" sz="2400" dirty="0" smtClean="0"/>
          </a:p>
          <a:p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77875"/>
          </a:xfrm>
        </p:spPr>
        <p:txBody>
          <a:bodyPr/>
          <a:lstStyle/>
          <a:p>
            <a:r>
              <a:rPr lang="ru-RU" b="1" dirty="0" smtClean="0"/>
              <a:t>Проблема: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457200" y="836613"/>
            <a:ext cx="8229600" cy="3960812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dirty="0" smtClean="0"/>
              <a:t>Наступила самая любимая пора детворы- летние каникулы. Большую часть своего времени ребята проводят на свежем воздухе: принимают участие в подвижных играх, в спортивных состязаниях, ходят в походы,  экскурсии, сплавляются по реке, купаются, загорают.  При этом часто забывая о соблюдении правил личной гигиены: моют руки второпях, забывая пользоваться мылом.   Они не задумываются  о том, что это может привести к различным инфекционным заболеваниям и заболеванием кожи.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dirty="0" smtClean="0"/>
              <a:t>Мы решили разработать данный проект для того, чтобы еще раз  показать  всю важность использования мыла в личной гигиене , а также дать возможность проявить свои творческие возможности в процессе изготовления мыла своими руками.   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dirty="0" smtClean="0"/>
              <a:t>     </a:t>
            </a:r>
          </a:p>
        </p:txBody>
      </p:sp>
      <p:pic>
        <p:nvPicPr>
          <p:cNvPr id="16387" name="Picture 5" descr="48757602414116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4076700"/>
            <a:ext cx="244951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7" descr="640x480_crop_thumb_91969480912783854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4076700"/>
            <a:ext cx="1803400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9" descr="letod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4076700"/>
            <a:ext cx="2319337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Направление проекта: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1763713" y="1600200"/>
            <a:ext cx="6923087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800" b="1" smtClean="0"/>
              <a:t>Привитие культурно-гигиенических навыков.</a:t>
            </a:r>
          </a:p>
          <a:p>
            <a:pPr>
              <a:buFont typeface="Wingdings" pitchFamily="2" charset="2"/>
              <a:buChar char="v"/>
            </a:pPr>
            <a:r>
              <a:rPr lang="ru-RU" sz="2800" b="1" smtClean="0"/>
              <a:t>Вовлечение детей в творческую деятельность.</a:t>
            </a:r>
          </a:p>
        </p:txBody>
      </p:sp>
      <p:pic>
        <p:nvPicPr>
          <p:cNvPr id="18435" name="Picture 4" descr="19096_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4076700"/>
            <a:ext cx="4103687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/>
          </p:cNvSpPr>
          <p:nvPr>
            <p:ph type="body" idx="1"/>
          </p:nvPr>
        </p:nvSpPr>
        <p:spPr>
          <a:xfrm>
            <a:off x="1116013" y="1341438"/>
            <a:ext cx="3816350" cy="47529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400" b="1" smtClean="0"/>
              <a:t>Формирование общего представления о мыле, как   необходимом для человека продукте.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400" b="1" smtClean="0"/>
              <a:t>Создание мыла ручной работы с использованием ароматизаторов, природных скрабов и подручных материалов</a:t>
            </a:r>
            <a:r>
              <a:rPr lang="ru-RU" sz="2400" smtClean="0"/>
              <a:t>.</a:t>
            </a:r>
          </a:p>
        </p:txBody>
      </p:sp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2411413" y="765175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ru-RU" sz="2400" b="1"/>
              <a:t>Цель:</a:t>
            </a:r>
            <a:r>
              <a:rPr lang="ru-RU"/>
              <a:t> 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5003800" y="765175"/>
            <a:ext cx="26543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ru-RU" sz="2400" b="1"/>
              <a:t>Задачи проекта:</a:t>
            </a:r>
          </a:p>
          <a:p>
            <a:endParaRPr lang="ru-RU"/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5003800" y="1268413"/>
            <a:ext cx="31877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b="1"/>
              <a:t> </a:t>
            </a:r>
            <a:r>
              <a:rPr lang="ru-RU" b="1">
                <a:latin typeface="Calibri" pitchFamily="34" charset="0"/>
              </a:rPr>
              <a:t>Расширить знания</a:t>
            </a:r>
            <a:r>
              <a:rPr lang="ru-RU" b="1"/>
              <a:t> </a:t>
            </a:r>
            <a:r>
              <a:rPr lang="ru-RU" b="1">
                <a:latin typeface="Calibri" pitchFamily="34" charset="0"/>
              </a:rPr>
              <a:t>о свойствах и пользе мыла.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/>
              <a:t> </a:t>
            </a:r>
            <a:r>
              <a:rPr lang="ru-RU" sz="1600" b="1"/>
              <a:t>Познакомиться с</a:t>
            </a:r>
            <a:r>
              <a:rPr lang="ru-RU" b="1"/>
              <a:t> </a:t>
            </a:r>
            <a:r>
              <a:rPr lang="ru-RU" b="1">
                <a:latin typeface="Calibri" pitchFamily="34" charset="0"/>
              </a:rPr>
              <a:t>истори</a:t>
            </a:r>
            <a:r>
              <a:rPr lang="ru-RU" sz="1600" b="1"/>
              <a:t>ей</a:t>
            </a:r>
            <a:r>
              <a:rPr lang="ru-RU" sz="1600" b="1">
                <a:latin typeface="Calibri" pitchFamily="34" charset="0"/>
              </a:rPr>
              <a:t> </a:t>
            </a:r>
            <a:r>
              <a:rPr lang="ru-RU" b="1">
                <a:latin typeface="Calibri" pitchFamily="34" charset="0"/>
              </a:rPr>
              <a:t>мыловарения на Руси.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b="1"/>
              <a:t>Освоить технологию</a:t>
            </a:r>
            <a:r>
              <a:rPr lang="ru-RU" b="1"/>
              <a:t> </a:t>
            </a:r>
            <a:r>
              <a:rPr lang="ru-RU" b="1">
                <a:latin typeface="Calibri" pitchFamily="34" charset="0"/>
              </a:rPr>
              <a:t>изготовления мыла в домашних условиях..       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>
                <a:latin typeface="Calibri" pitchFamily="34" charset="0"/>
              </a:rPr>
              <a:t>Научиться пользоваться компьютерными ресурсами.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>
                <a:latin typeface="Calibri" pitchFamily="34" charset="0"/>
              </a:rPr>
              <a:t> Развивать творческие способности и коммуникативные навыки детей.</a:t>
            </a:r>
            <a:br>
              <a:rPr lang="ru-RU" b="1">
                <a:latin typeface="Calibri" pitchFamily="34" charset="0"/>
              </a:rPr>
            </a:br>
            <a:endParaRPr lang="ru-RU" b="1">
              <a:latin typeface="Calibri" pitchFamily="34" charset="0"/>
            </a:endParaRPr>
          </a:p>
        </p:txBody>
      </p:sp>
      <p:pic>
        <p:nvPicPr>
          <p:cNvPr id="19461" name="Picture 7" descr="57657945_70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4508500"/>
            <a:ext cx="30257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>
            <a:off x="1547813" y="188913"/>
            <a:ext cx="7210425" cy="581025"/>
          </a:xfrm>
        </p:spPr>
        <p:txBody>
          <a:bodyPr/>
          <a:lstStyle/>
          <a:p>
            <a:pPr eaLnBrk="1" hangingPunct="1"/>
            <a:r>
              <a:rPr lang="ru-RU" sz="3200" b="1" smtClean="0"/>
              <a:t>Этапы реализации проекта:</a:t>
            </a:r>
          </a:p>
        </p:txBody>
      </p:sp>
      <p:graphicFrame>
        <p:nvGraphicFramePr>
          <p:cNvPr id="20505" name="Group 25"/>
          <p:cNvGraphicFramePr>
            <a:graphicFrameLocks noGrp="1"/>
          </p:cNvGraphicFramePr>
          <p:nvPr>
            <p:ph idx="1"/>
          </p:nvPr>
        </p:nvGraphicFramePr>
        <p:xfrm>
          <a:off x="1042988" y="908050"/>
          <a:ext cx="7200900" cy="4535424"/>
        </p:xfrm>
        <a:graphic>
          <a:graphicData uri="http://schemas.openxmlformats.org/drawingml/2006/table">
            <a:tbl>
              <a:tblPr/>
              <a:tblGrid>
                <a:gridCol w="2592387"/>
                <a:gridCol w="936625"/>
                <a:gridCol w="2103438"/>
                <a:gridCol w="1568450"/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Что делать?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Когда?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Зачем?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Кто отвечает?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2FA"/>
                    </a:solidFill>
                  </a:tcPr>
                </a:tc>
              </a:tr>
              <a:tr h="1320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Беседа и анкетирование на тему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«Мыло в твоей жизни».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25.06-28.06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Выявление уровня знаний воспитанников по данной теме.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Определение тем исследования.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Иванова Н.С.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Шумарина Ю.А.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89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Изучение литературы . Темы исследования : «Что такое мыло?», «Вся правда о мыле. Польза или вред», «История создания мыла»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«Интересные факты о мыле.» «Почему мы так говорим?»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01.07-05.07.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Поиск и изучение  необходимой информации.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Кураш И.А.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Иванова Н.С.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Фомина Т.В., Третьякова Е.Н.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7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smtClean="0"/>
              <a:t>Этапы реализации проекта:</a:t>
            </a:r>
          </a:p>
        </p:txBody>
      </p:sp>
      <p:graphicFrame>
        <p:nvGraphicFramePr>
          <p:cNvPr id="21544" name="Group 40"/>
          <p:cNvGraphicFramePr>
            <a:graphicFrameLocks noGrp="1"/>
          </p:cNvGraphicFramePr>
          <p:nvPr>
            <p:ph idx="1"/>
          </p:nvPr>
        </p:nvGraphicFramePr>
        <p:xfrm>
          <a:off x="971550" y="842963"/>
          <a:ext cx="7212013" cy="4605147"/>
        </p:xfrm>
        <a:graphic>
          <a:graphicData uri="http://schemas.openxmlformats.org/drawingml/2006/table">
            <a:tbl>
              <a:tblPr/>
              <a:tblGrid>
                <a:gridCol w="2087563"/>
                <a:gridCol w="1008062"/>
                <a:gridCol w="2520950"/>
                <a:gridCol w="1595438"/>
              </a:tblGrid>
              <a:tr h="550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Что делать?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Когда?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Зачем?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Кто отвечает?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2FA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Выпуск буклета «Вся правда о мыле».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05.07-10.07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Систематизировать полученную информацию и оформить в виде буклета.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Кураш И.А, Третьякова Е.Н.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Составление технологических карт на изготовление мыла.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12.07-15.07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Исследовать и выбрать технологий производства мыла.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Иванова Н.С.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Третьякова Е.Н.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Практическое занятие. «Мыло ручной работы»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16.07-20.07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Непосредственное изготовление изделий;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Иванова Н.С.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Выставка «Мыльные фантазии.»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01.08-05.08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Показать эстетическую красоту выполненных работ.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Кураш И.А, Иванова Н.С.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993775"/>
          </a:xfrm>
        </p:spPr>
        <p:txBody>
          <a:bodyPr/>
          <a:lstStyle/>
          <a:p>
            <a:pPr eaLnBrk="1" hangingPunct="1"/>
            <a:r>
              <a:rPr lang="ru-RU" sz="4000" b="1" smtClean="0"/>
              <a:t>Ожидаемый результат:</a:t>
            </a:r>
            <a:br>
              <a:rPr lang="ru-RU" sz="4000" b="1" smtClean="0"/>
            </a:br>
            <a:endParaRPr lang="ru-RU" sz="4000" b="1" smtClean="0"/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1116013" y="1600200"/>
            <a:ext cx="6192837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000" b="1" smtClean="0"/>
              <a:t>Воспитанники познакомятся со свойствами  и видами мыла.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000" b="1" smtClean="0"/>
              <a:t>Пополнят знания об истории мыловарения в России 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000" b="1" smtClean="0"/>
              <a:t>Будем соблюдать правила личной гигиены.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000" b="1" smtClean="0"/>
              <a:t>Создадим буклет: «Вся правда о мыле?»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000" b="1" smtClean="0"/>
              <a:t>Овладеем технологиями изготовления мыла ручной работы 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000" b="1" smtClean="0"/>
              <a:t>Организуем  выставку «Мыльные фантазии».</a:t>
            </a:r>
            <a:br>
              <a:rPr lang="ru-RU" sz="2000" b="1" smtClean="0"/>
            </a:br>
            <a:r>
              <a:rPr lang="ru-RU" sz="2000" b="1" smtClean="0"/>
              <a:t> Научимся пользоваться компьютерными ресурсами.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 descr="57657945_70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4076700"/>
            <a:ext cx="3024188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Ресурсы:</a:t>
            </a:r>
          </a:p>
        </p:txBody>
      </p:sp>
      <p:sp>
        <p:nvSpPr>
          <p:cNvPr id="23555" name="Содержимое 5"/>
          <p:cNvSpPr>
            <a:spLocks noGrp="1"/>
          </p:cNvSpPr>
          <p:nvPr>
            <p:ph idx="1"/>
          </p:nvPr>
        </p:nvSpPr>
        <p:spPr>
          <a:xfrm>
            <a:off x="1042988" y="1628775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400" b="1" smtClean="0"/>
              <a:t>Педагог доп. образования – Третьякова Е.Н.</a:t>
            </a:r>
          </a:p>
          <a:p>
            <a:pPr>
              <a:buFont typeface="Wingdings" pitchFamily="2" charset="2"/>
              <a:buChar char="v"/>
            </a:pPr>
            <a:r>
              <a:rPr lang="ru-RU" sz="2400" b="1" smtClean="0"/>
              <a:t>Библиотекарь- Фомина Т.В.</a:t>
            </a:r>
          </a:p>
          <a:p>
            <a:pPr>
              <a:buFont typeface="Wingdings" pitchFamily="2" charset="2"/>
              <a:buChar char="v"/>
            </a:pPr>
            <a:r>
              <a:rPr lang="ru-RU" sz="2400" b="1" smtClean="0"/>
              <a:t>Мед. сестра- Шумарина Ю. А.</a:t>
            </a:r>
          </a:p>
          <a:p>
            <a:pPr>
              <a:buFont typeface="Wingdings" pitchFamily="2" charset="2"/>
              <a:buChar char="v"/>
            </a:pPr>
            <a:r>
              <a:rPr lang="ru-RU" sz="2400" b="1" smtClean="0"/>
              <a:t> Компьютерные технологии.</a:t>
            </a:r>
          </a:p>
          <a:p>
            <a:pPr>
              <a:buFont typeface="Wingdings" pitchFamily="2" charset="2"/>
              <a:buChar char="v"/>
            </a:pPr>
            <a:r>
              <a:rPr lang="ru-RU" sz="2400" b="1" smtClean="0"/>
              <a:t>Интернет.</a:t>
            </a:r>
          </a:p>
          <a:p>
            <a:pPr>
              <a:buFont typeface="Wingdings" pitchFamily="2" charset="2"/>
              <a:buChar char="v"/>
            </a:pPr>
            <a:r>
              <a:rPr lang="ru-RU" sz="2400" b="1" smtClean="0"/>
              <a:t>Энциклопедии, книжные и печатные издания.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611</Words>
  <Application>Microsoft Office PowerPoint</Application>
  <PresentationFormat>Экран (4:3)</PresentationFormat>
  <Paragraphs>120</Paragraphs>
  <Slides>14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Авторский коллектив:</vt:lpstr>
      <vt:lpstr>Проблема:</vt:lpstr>
      <vt:lpstr>Направление проекта:</vt:lpstr>
      <vt:lpstr>Слайд 5</vt:lpstr>
      <vt:lpstr>Этапы реализации проекта:</vt:lpstr>
      <vt:lpstr>Этапы реализации проекта:</vt:lpstr>
      <vt:lpstr>Ожидаемый результат: </vt:lpstr>
      <vt:lpstr>Ресурсы:</vt:lpstr>
      <vt:lpstr>Риски.</vt:lpstr>
      <vt:lpstr>Бюджет проекта:</vt:lpstr>
      <vt:lpstr>Банк идей.</vt:lpstr>
      <vt:lpstr>Перспективы развития проекта: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pc</cp:lastModifiedBy>
  <cp:revision>24</cp:revision>
  <dcterms:created xsi:type="dcterms:W3CDTF">2012-08-01T11:30:26Z</dcterms:created>
  <dcterms:modified xsi:type="dcterms:W3CDTF">2014-01-16T12:45:22Z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138362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