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4C98E-5A72-4891-8F7D-EDA9BD1E27F8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0CE99-975A-4D66-8202-FE68ED5786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940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4C98E-5A72-4891-8F7D-EDA9BD1E27F8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0CE99-975A-4D66-8202-FE68ED5786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868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4C98E-5A72-4891-8F7D-EDA9BD1E27F8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0CE99-975A-4D66-8202-FE68ED5786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183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4C98E-5A72-4891-8F7D-EDA9BD1E27F8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0CE99-975A-4D66-8202-FE68ED5786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65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4C98E-5A72-4891-8F7D-EDA9BD1E27F8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0CE99-975A-4D66-8202-FE68ED5786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787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4C98E-5A72-4891-8F7D-EDA9BD1E27F8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0CE99-975A-4D66-8202-FE68ED5786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95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4C98E-5A72-4891-8F7D-EDA9BD1E27F8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0CE99-975A-4D66-8202-FE68ED5786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369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4C98E-5A72-4891-8F7D-EDA9BD1E27F8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0CE99-975A-4D66-8202-FE68ED5786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054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4C98E-5A72-4891-8F7D-EDA9BD1E27F8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0CE99-975A-4D66-8202-FE68ED5786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115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4C98E-5A72-4891-8F7D-EDA9BD1E27F8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0CE99-975A-4D66-8202-FE68ED5786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026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4C98E-5A72-4891-8F7D-EDA9BD1E27F8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0CE99-975A-4D66-8202-FE68ED5786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159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4C98E-5A72-4891-8F7D-EDA9BD1E27F8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0CE99-975A-4D66-8202-FE68ED5786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680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260648"/>
            <a:ext cx="8964488" cy="2187674"/>
          </a:xfrm>
        </p:spPr>
        <p:txBody>
          <a:bodyPr>
            <a:normAutofit/>
          </a:bodyPr>
          <a:lstStyle/>
          <a:p>
            <a:pPr algn="l"/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  <a:t>Аппликация из цветной  бумаги и картона. </a:t>
            </a:r>
            <a:endParaRPr lang="ru-RU" sz="40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72135"/>
            <a:ext cx="2448272" cy="21769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899" y="4293096"/>
            <a:ext cx="2520280" cy="1950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060848"/>
            <a:ext cx="2431157" cy="19845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6957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18864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И зимой, и летом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В чёрный фрак одет он.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Очень важный господин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По фамилии...</a:t>
            </a:r>
            <a:endParaRPr lang="ru-RU" sz="2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2204864"/>
            <a:ext cx="2808312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09120"/>
            <a:ext cx="2700300" cy="1902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638" y="2230113"/>
            <a:ext cx="2995042" cy="4219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230113"/>
            <a:ext cx="2664296" cy="4095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7604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79208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Пингвин — единственная птица, которая может плавать, но не может летать. Кроме того, это единственная птица, ходящая стоя. В этой теме я расскажу вам об этих удивительных созданиях.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340768"/>
            <a:ext cx="799376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Пингвины — бескрылые водоплавающие птицы, обитающие в естественной среде лишь в землях южного полушария. Большинство пингвинов проводит половину своей жизни в океане, а другую половину на суше. В основном, большинство разновидностей пингвинов обитают на Антарктиде и в некоторых других самых холодных областях полушария.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309913"/>
            <a:ext cx="8064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Вообще пингвины созданы для жизни в море. Некоторые разновидности тратят целых 75 % своей жизни в воде, на сушу они выбираются только для того, чтобы отложить яйца и дождаться потомства. Тяжелые, твердые кости действуют в воде как тяжелый пояс водолаза, позволяя пингвинам оставаться под водой. Их крылья, сформированные как плавники, помогают им "управлять" движением под водой на скоростях до 15 миль в час. Обтекаемое тело, подобные веслу ноги, изолирующий слой жира и водонепроницаемые перья – все служит их эффективному и комфортному пребыванию под водой. </a:t>
            </a:r>
            <a:endParaRPr lang="ru-RU" dirty="0"/>
          </a:p>
        </p:txBody>
      </p:sp>
      <p:pic>
        <p:nvPicPr>
          <p:cNvPr id="4099" name="Picture 3" descr="C:\Users\1\Downloads\penguin_holding_umbrella_lg_nwm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19" y="5373216"/>
            <a:ext cx="1185195" cy="13309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1\Downloads\penguin_ice_skating_spin_lg_nwm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146" y="2060848"/>
            <a:ext cx="1312540" cy="13125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240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7880"/>
            <a:ext cx="4464496" cy="5616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лако 2"/>
          <p:cNvSpPr/>
          <p:nvPr/>
        </p:nvSpPr>
        <p:spPr>
          <a:xfrm>
            <a:off x="4932040" y="257880"/>
            <a:ext cx="3744416" cy="295232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Для работы нам понадобится картон,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 цветная бумага чёрного, жёлтого(оранжевого) и белого цвета, ножницы, клей и ваше вдохновение. 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4" name="Пятно 2 3"/>
          <p:cNvSpPr/>
          <p:nvPr/>
        </p:nvSpPr>
        <p:spPr>
          <a:xfrm>
            <a:off x="4823520" y="3356992"/>
            <a:ext cx="4320480" cy="3315136"/>
          </a:xfrm>
          <a:prstGeom prst="irregularSeal2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    Своего </a:t>
            </a:r>
            <a:r>
              <a:rPr lang="ru-RU" b="1" dirty="0" err="1" smtClean="0">
                <a:solidFill>
                  <a:srgbClr val="FFFF00"/>
                </a:solidFill>
              </a:rPr>
              <a:t>пингвинчика</a:t>
            </a:r>
            <a:r>
              <a:rPr lang="ru-RU" b="1" dirty="0" smtClean="0">
                <a:solidFill>
                  <a:srgbClr val="FFFF00"/>
                </a:solidFill>
              </a:rPr>
              <a:t> вы можете расположить на плывущей льдине.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986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241</Words>
  <Application>Microsoft Office PowerPoint</Application>
  <PresentationFormat>Экран (4:3)</PresentationFormat>
  <Paragraphs>11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Аппликация из цветной  бумаги и картона. 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Аппликация из цветной  бумаги и картона.</dc:title>
  <dc:creator>1</dc:creator>
  <cp:lastModifiedBy>1</cp:lastModifiedBy>
  <cp:revision>3</cp:revision>
  <dcterms:created xsi:type="dcterms:W3CDTF">2014-01-09T14:47:22Z</dcterms:created>
  <dcterms:modified xsi:type="dcterms:W3CDTF">2014-01-09T15:13:24Z</dcterms:modified>
</cp:coreProperties>
</file>