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006600"/>
    <a:srgbClr val="003300"/>
    <a:srgbClr val="9966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718" autoAdjust="0"/>
  </p:normalViewPr>
  <p:slideViewPr>
    <p:cSldViewPr>
      <p:cViewPr varScale="1">
        <p:scale>
          <a:sx n="70" d="100"/>
          <a:sy n="70" d="100"/>
        </p:scale>
        <p:origin x="-82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B7E4F567-2EA7-4AEC-8F6D-0F6B2CEEA135}" type="datetimeFigureOut">
              <a:rPr lang="ru-RU" smtClean="0"/>
              <a:pPr/>
              <a:t>15.12.2013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A35820B2-D0DD-483A-A4AA-E554A4EF119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5BB60114-3921-476D-B519-26F447154518}" type="datetimeFigureOut">
              <a:rPr lang="ru-RU" smtClean="0"/>
              <a:pPr/>
              <a:t>15.12.2013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E4C3CBA6-1826-4A3E-88AC-D2A7546B16A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8AA5A-2F97-400F-A762-92BBF9E76C39}" type="datetimeFigureOut">
              <a:rPr lang="ru-RU" smtClean="0"/>
              <a:pPr/>
              <a:t>15.12.2013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90250-E2BE-429C-9C02-B2784A2394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8AA5A-2F97-400F-A762-92BBF9E76C39}" type="datetimeFigureOut">
              <a:rPr lang="ru-RU" smtClean="0"/>
              <a:pPr/>
              <a:t>15.12.2013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90250-E2BE-429C-9C02-B2784A2394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8AA5A-2F97-400F-A762-92BBF9E76C39}" type="datetimeFigureOut">
              <a:rPr lang="ru-RU" smtClean="0"/>
              <a:pPr/>
              <a:t>15.12.2013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90250-E2BE-429C-9C02-B2784A2394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8AA5A-2F97-400F-A762-92BBF9E76C39}" type="datetimeFigureOut">
              <a:rPr lang="ru-RU" smtClean="0"/>
              <a:pPr/>
              <a:t>15.12.2013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90250-E2BE-429C-9C02-B2784A2394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8AA5A-2F97-400F-A762-92BBF9E76C39}" type="datetimeFigureOut">
              <a:rPr lang="ru-RU" smtClean="0"/>
              <a:pPr/>
              <a:t>15.12.2013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90250-E2BE-429C-9C02-B2784A2394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8AA5A-2F97-400F-A762-92BBF9E76C39}" type="datetimeFigureOut">
              <a:rPr lang="ru-RU" smtClean="0"/>
              <a:pPr/>
              <a:t>15.12.2013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90250-E2BE-429C-9C02-B2784A2394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8AA5A-2F97-400F-A762-92BBF9E76C39}" type="datetimeFigureOut">
              <a:rPr lang="ru-RU" smtClean="0"/>
              <a:pPr/>
              <a:t>15.12.2013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90250-E2BE-429C-9C02-B2784A2394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8AA5A-2F97-400F-A762-92BBF9E76C39}" type="datetimeFigureOut">
              <a:rPr lang="ru-RU" smtClean="0"/>
              <a:pPr/>
              <a:t>15.12.2013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90250-E2BE-429C-9C02-B2784A2394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8AA5A-2F97-400F-A762-92BBF9E76C39}" type="datetimeFigureOut">
              <a:rPr lang="ru-RU" smtClean="0"/>
              <a:pPr/>
              <a:t>15.12.2013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90250-E2BE-429C-9C02-B2784A2394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8AA5A-2F97-400F-A762-92BBF9E76C39}" type="datetimeFigureOut">
              <a:rPr lang="ru-RU" smtClean="0"/>
              <a:pPr/>
              <a:t>15.12.2013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90250-E2BE-429C-9C02-B2784A2394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8AA5A-2F97-400F-A762-92BBF9E76C39}" type="datetimeFigureOut">
              <a:rPr lang="ru-RU" smtClean="0"/>
              <a:pPr/>
              <a:t>15.12.2013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C790250-E2BE-429C-9C02-B2784A23943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5C8AA5A-2F97-400F-A762-92BBF9E76C39}" type="datetimeFigureOut">
              <a:rPr lang="ru-RU" smtClean="0"/>
              <a:pPr/>
              <a:t>15.12.2013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C790250-E2BE-429C-9C02-B2784A23943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gi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gif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6;&#1072;&#1073;&#1086;&#1090;&#1072;\2013-2014&#1075;\&#1076;&#1099;&#1084;&#1082;&#1072;\&#1084;&#1086;&#1105;%20&#1086;&#1090;&#1082;&#1088;&#1099;&#1090;&#1086;&#1077;%20&#1079;&#1072;&#1085;&#1103;&#1090;&#1080;&#1077;\Zvuki-Stuk-v-dver_(muzofon.com).mp3" TargetMode="Externa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214290"/>
            <a:ext cx="703111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eading" pitchFamily="34" charset="-52"/>
              </a:rPr>
              <a:t>Дымковская игрушка</a:t>
            </a:r>
            <a:endParaRPr lang="ru-RU" sz="4400" b="1" dirty="0">
              <a:ln w="12700">
                <a:solidFill>
                  <a:srgbClr val="C00000"/>
                </a:solidFill>
                <a:prstDash val="solid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eading" pitchFamily="34" charset="-52"/>
            </a:endParaRPr>
          </a:p>
        </p:txBody>
      </p:sp>
      <p:pic>
        <p:nvPicPr>
          <p:cNvPr id="3" name="Рисунок 2" descr="0f3abae961053c313f6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926" y="1142984"/>
            <a:ext cx="3890974" cy="323148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00166" y="4857760"/>
            <a:ext cx="733617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Pompadur" pitchFamily="34" charset="-52"/>
              </a:rPr>
              <a:t>Чем знаменито Дымково ? Игрушкою своей!</a:t>
            </a:r>
          </a:p>
          <a:p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Pompadur" pitchFamily="34" charset="-52"/>
              </a:rPr>
              <a:t>В ней нету цвета дымного,  что серости серей.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Pompadur" pitchFamily="34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e98be6d12a1932493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1214422"/>
            <a:ext cx="3079928" cy="2803701"/>
          </a:xfrm>
          <a:prstGeom prst="rect">
            <a:avLst/>
          </a:prstGeom>
        </p:spPr>
      </p:pic>
      <p:pic>
        <p:nvPicPr>
          <p:cNvPr id="3" name="Рисунок 2" descr="72_b0d150034-038-barashek-i-kurochk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9322" y="3071810"/>
            <a:ext cx="3051066" cy="3545508"/>
          </a:xfrm>
          <a:prstGeom prst="rect">
            <a:avLst/>
          </a:prstGeom>
        </p:spPr>
      </p:pic>
      <p:pic>
        <p:nvPicPr>
          <p:cNvPr id="4" name="Рисунок 3" descr="a100afd0658c47bf6eb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0364" y="2357430"/>
            <a:ext cx="3087257" cy="3262308"/>
          </a:xfrm>
          <a:prstGeom prst="ellipse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43240" y="1000108"/>
            <a:ext cx="39290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Remeslo" pitchFamily="2" charset="0"/>
              </a:rPr>
              <a:t>Барашек</a:t>
            </a:r>
            <a:endParaRPr lang="ru-RU" sz="4000" b="1" dirty="0">
              <a:solidFill>
                <a:srgbClr val="FF0000"/>
              </a:solidFill>
              <a:latin typeface="Remeslo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ba78c24d0ff455f14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488" y="2000240"/>
            <a:ext cx="2181225" cy="3905250"/>
          </a:xfrm>
          <a:prstGeom prst="rect">
            <a:avLst/>
          </a:prstGeom>
        </p:spPr>
      </p:pic>
      <p:pic>
        <p:nvPicPr>
          <p:cNvPr id="3" name="Рисунок 2" descr="90318876_large_0003003CHemznamenitoDymkov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44" y="1000108"/>
            <a:ext cx="2881310" cy="3457572"/>
          </a:xfrm>
          <a:prstGeom prst="rect">
            <a:avLst/>
          </a:prstGeom>
        </p:spPr>
      </p:pic>
      <p:pic>
        <p:nvPicPr>
          <p:cNvPr id="4" name="Рисунок 3" descr="f1d948cad7f6c02fbe9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7818" y="3214686"/>
            <a:ext cx="3357586" cy="33575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57554" y="1000108"/>
            <a:ext cx="266611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Remeslo" pitchFamily="2" charset="0"/>
              </a:rPr>
              <a:t>Всадник</a:t>
            </a:r>
            <a:endParaRPr lang="ru-RU" sz="4400" b="1" dirty="0">
              <a:solidFill>
                <a:srgbClr val="FF0000"/>
              </a:solidFill>
              <a:latin typeface="Remeslo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5315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1571612"/>
            <a:ext cx="2381250" cy="2381250"/>
          </a:xfrm>
          <a:prstGeom prst="rect">
            <a:avLst/>
          </a:prstGeom>
        </p:spPr>
      </p:pic>
      <p:pic>
        <p:nvPicPr>
          <p:cNvPr id="3" name="Рисунок 2" descr="652240d485261fcaf8b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40" y="3214686"/>
            <a:ext cx="2571768" cy="3234432"/>
          </a:xfrm>
          <a:prstGeom prst="rect">
            <a:avLst/>
          </a:prstGeom>
        </p:spPr>
      </p:pic>
      <p:pic>
        <p:nvPicPr>
          <p:cNvPr id="4" name="Рисунок 3" descr="i (1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0760" y="1928802"/>
            <a:ext cx="2798465" cy="185738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86116" y="928670"/>
            <a:ext cx="21595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Remeslo" pitchFamily="2" charset="0"/>
              </a:rPr>
              <a:t>Птичка</a:t>
            </a:r>
            <a:endParaRPr lang="ru-RU" sz="4000" b="1" dirty="0">
              <a:solidFill>
                <a:srgbClr val="FF0000"/>
              </a:solidFill>
              <a:latin typeface="Remeslo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00232" y="928670"/>
            <a:ext cx="5500726" cy="1428760"/>
          </a:xfrm>
          <a:prstGeom prst="rect">
            <a:avLst/>
          </a:prstGeom>
          <a:noFill/>
        </p:spPr>
        <p:txBody>
          <a:bodyPr wrap="none" rtlCol="0">
            <a:prstTxWarp prst="textDeflate">
              <a:avLst/>
            </a:prstTxWarp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Remeslo" pitchFamily="2" charset="0"/>
              </a:rPr>
              <a:t>Проверь себя</a:t>
            </a:r>
            <a:endParaRPr lang="ru-RU" sz="4400" b="1" dirty="0">
              <a:solidFill>
                <a:srgbClr val="FF0000"/>
              </a:solidFill>
              <a:latin typeface="Remeslo" pitchFamily="2" charset="0"/>
            </a:endParaRPr>
          </a:p>
        </p:txBody>
      </p:sp>
      <p:pic>
        <p:nvPicPr>
          <p:cNvPr id="5" name="Picture 7" descr="antn02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2928934"/>
            <a:ext cx="3714776" cy="3100924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381000"/>
            <a:ext cx="2419350" cy="34290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214678" y="1071546"/>
            <a:ext cx="29738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Arkhive" pitchFamily="34" charset="0"/>
              </a:rPr>
              <a:t>Что лишнее </a:t>
            </a:r>
            <a:r>
              <a:rPr lang="ru-RU" sz="3600" dirty="0" smtClean="0">
                <a:solidFill>
                  <a:srgbClr val="FF0000"/>
                </a:solidFill>
              </a:rPr>
              <a:t>?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4" name="Picture 7" descr="sem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071802" y="1714488"/>
            <a:ext cx="3000396" cy="2250297"/>
          </a:xfrm>
          <a:prstGeom prst="rect">
            <a:avLst/>
          </a:prstGeom>
          <a:noFill/>
          <a:ln w="28575">
            <a:solidFill>
              <a:srgbClr val="000000"/>
            </a:solidFill>
          </a:ln>
        </p:spPr>
      </p:pic>
      <p:pic>
        <p:nvPicPr>
          <p:cNvPr id="5" name="Picture 6" descr="Save0006"/>
          <p:cNvPicPr>
            <a:picLocks noChangeAspect="1" noChangeArrowheads="1"/>
          </p:cNvPicPr>
          <p:nvPr/>
        </p:nvPicPr>
        <p:blipFill>
          <a:blip r:embed="rId4">
            <a:lum bright="-20000" contrast="20000"/>
          </a:blip>
          <a:srcRect/>
          <a:stretch>
            <a:fillRect/>
          </a:stretch>
        </p:blipFill>
        <p:spPr bwMode="auto">
          <a:xfrm>
            <a:off x="6553200" y="152400"/>
            <a:ext cx="2390775" cy="39624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57290" y="4286256"/>
            <a:ext cx="3646488" cy="2325688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ffectLst/>
        </p:spPr>
      </p:pic>
      <p:pic>
        <p:nvPicPr>
          <p:cNvPr id="7" name="Picture 11" descr="36_2_20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600" y="3810000"/>
            <a:ext cx="557186" cy="557186"/>
          </a:xfrm>
          <a:prstGeom prst="rect">
            <a:avLst/>
          </a:prstGeom>
          <a:noFill/>
        </p:spPr>
      </p:pic>
      <p:pic>
        <p:nvPicPr>
          <p:cNvPr id="8" name="Picture 17" descr="36_2_20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488" y="3714752"/>
            <a:ext cx="604830" cy="604830"/>
          </a:xfrm>
          <a:prstGeom prst="rect">
            <a:avLst/>
          </a:prstGeom>
          <a:noFill/>
        </p:spPr>
      </p:pic>
      <p:pic>
        <p:nvPicPr>
          <p:cNvPr id="9" name="Picture 18" descr="36_2_20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4876" y="6000768"/>
            <a:ext cx="633418" cy="633418"/>
          </a:xfrm>
          <a:prstGeom prst="rect">
            <a:avLst/>
          </a:prstGeom>
          <a:noFill/>
        </p:spPr>
      </p:pic>
      <p:pic>
        <p:nvPicPr>
          <p:cNvPr id="10" name="Picture 14" descr="36_2_25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24600" y="3757594"/>
            <a:ext cx="890606" cy="890606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715008" y="5429264"/>
            <a:ext cx="307183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Это</a:t>
            </a:r>
            <a:r>
              <a:rPr lang="ru-RU" b="1" i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 дымковская </a:t>
            </a:r>
          </a:p>
          <a:p>
            <a:r>
              <a:rPr lang="ru-RU" b="1" i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игрушка</a:t>
            </a:r>
            <a:endParaRPr lang="ru-RU" b="1" i="1" dirty="0">
              <a:solidFill>
                <a:srgbClr val="0066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714356"/>
            <a:ext cx="664373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khive" pitchFamily="34" charset="0"/>
              </a:rPr>
              <a:t>Какую геометрическую фигуру не встретишь на Дымковской игрушке?</a:t>
            </a:r>
            <a:endParaRPr lang="ru-RU" sz="2400" dirty="0">
              <a:solidFill>
                <a:srgbClr val="FF0000"/>
              </a:solidFill>
              <a:latin typeface="Arkhive" pitchFamily="34" charset="0"/>
            </a:endParaRPr>
          </a:p>
        </p:txBody>
      </p:sp>
      <p:sp>
        <p:nvSpPr>
          <p:cNvPr id="3" name="Oval 9"/>
          <p:cNvSpPr>
            <a:spLocks noChangeArrowheads="1"/>
          </p:cNvSpPr>
          <p:nvPr/>
        </p:nvSpPr>
        <p:spPr bwMode="auto">
          <a:xfrm>
            <a:off x="533400" y="1600200"/>
            <a:ext cx="2743200" cy="1524000"/>
          </a:xfrm>
          <a:prstGeom prst="ellipse">
            <a:avLst/>
          </a:prstGeom>
          <a:solidFill>
            <a:schemeClr val="bg1"/>
          </a:solidFill>
          <a:ln w="76200">
            <a:solidFill>
              <a:srgbClr val="008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AutoShape 8"/>
          <p:cNvSpPr>
            <a:spLocks noChangeArrowheads="1"/>
          </p:cNvSpPr>
          <p:nvPr/>
        </p:nvSpPr>
        <p:spPr bwMode="auto">
          <a:xfrm rot="18502623">
            <a:off x="693607" y="4153900"/>
            <a:ext cx="2127250" cy="1704975"/>
          </a:xfrm>
          <a:prstGeom prst="parallelogram">
            <a:avLst>
              <a:gd name="adj" fmla="val 20823"/>
            </a:avLst>
          </a:prstGeom>
          <a:solidFill>
            <a:srgbClr val="996633"/>
          </a:solidFill>
          <a:ln w="762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4643438" y="3571876"/>
            <a:ext cx="1971675" cy="2133600"/>
          </a:xfrm>
          <a:prstGeom prst="triangle">
            <a:avLst>
              <a:gd name="adj" fmla="val 50000"/>
            </a:avLst>
          </a:prstGeom>
          <a:solidFill>
            <a:srgbClr val="FF9999"/>
          </a:solidFill>
          <a:ln w="762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6072198" y="1643050"/>
            <a:ext cx="1676400" cy="1600200"/>
          </a:xfrm>
          <a:prstGeom prst="ellipse">
            <a:avLst/>
          </a:prstGeom>
          <a:solidFill>
            <a:srgbClr val="99CCFF"/>
          </a:solidFill>
          <a:ln w="76200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071802" y="2714620"/>
            <a:ext cx="16385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0033CC"/>
                </a:solidFill>
                <a:latin typeface="Comic Sans MS" pitchFamily="66" charset="0"/>
              </a:rPr>
              <a:t>неправильно</a:t>
            </a:r>
            <a:endParaRPr lang="ru-RU" b="1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00298" y="5643578"/>
            <a:ext cx="16385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0033CC"/>
                </a:solidFill>
                <a:latin typeface="Comic Sans MS" pitchFamily="66" charset="0"/>
              </a:rPr>
              <a:t>неправильно</a:t>
            </a:r>
            <a:endParaRPr lang="ru-RU" b="1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286644" y="3071810"/>
            <a:ext cx="16385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0033CC"/>
                </a:solidFill>
                <a:latin typeface="Comic Sans MS" pitchFamily="66" charset="0"/>
              </a:rPr>
              <a:t>неправильно</a:t>
            </a:r>
            <a:endParaRPr lang="ru-RU" b="1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929454" y="5429264"/>
            <a:ext cx="14334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006600"/>
                </a:solidFill>
                <a:latin typeface="Comic Sans MS" pitchFamily="66" charset="0"/>
              </a:rPr>
              <a:t>правильно!</a:t>
            </a:r>
            <a:endParaRPr lang="ru-RU" b="1" dirty="0">
              <a:solidFill>
                <a:srgbClr val="0066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6"/>
          <p:cNvSpPr>
            <a:spLocks noChangeArrowheads="1"/>
          </p:cNvSpPr>
          <p:nvPr/>
        </p:nvSpPr>
        <p:spPr bwMode="auto">
          <a:xfrm>
            <a:off x="457200" y="1447800"/>
            <a:ext cx="1905000" cy="1219200"/>
          </a:xfrm>
          <a:prstGeom prst="cloudCallout">
            <a:avLst>
              <a:gd name="adj1" fmla="val -47000"/>
              <a:gd name="adj2" fmla="val 60028"/>
            </a:avLst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3" name="Рисунок 2" descr="girl_smile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990600" y="1828800"/>
            <a:ext cx="785813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357158" y="4929198"/>
            <a:ext cx="1905000" cy="1219200"/>
          </a:xfrm>
          <a:prstGeom prst="cloudCallout">
            <a:avLst>
              <a:gd name="adj1" fmla="val -47000"/>
              <a:gd name="adj2" fmla="val 60028"/>
            </a:avLst>
          </a:prstGeom>
          <a:solidFill>
            <a:srgbClr val="80008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 b="1" dirty="0"/>
          </a:p>
        </p:txBody>
      </p:sp>
      <p:pic>
        <p:nvPicPr>
          <p:cNvPr id="5" name="Рисунок 4" descr="girl_sad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5286388"/>
            <a:ext cx="78105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3500430" y="2571744"/>
            <a:ext cx="1905000" cy="1219200"/>
          </a:xfrm>
          <a:prstGeom prst="cloudCallout">
            <a:avLst>
              <a:gd name="adj1" fmla="val -47000"/>
              <a:gd name="adj2" fmla="val 60028"/>
            </a:avLst>
          </a:prstGeom>
          <a:solidFill>
            <a:srgbClr val="00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 b="1" dirty="0"/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6858016" y="1428736"/>
            <a:ext cx="1905000" cy="1219200"/>
          </a:xfrm>
          <a:prstGeom prst="cloudCallout">
            <a:avLst>
              <a:gd name="adj1" fmla="val -47000"/>
              <a:gd name="adj2" fmla="val 60028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3571868" y="4857760"/>
            <a:ext cx="1905000" cy="1219200"/>
          </a:xfrm>
          <a:prstGeom prst="cloudCallout">
            <a:avLst>
              <a:gd name="adj1" fmla="val -47000"/>
              <a:gd name="adj2" fmla="val 60028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2" name="AutoShape 7"/>
          <p:cNvSpPr>
            <a:spLocks noChangeArrowheads="1"/>
          </p:cNvSpPr>
          <p:nvPr/>
        </p:nvSpPr>
        <p:spPr bwMode="auto">
          <a:xfrm>
            <a:off x="6643702" y="4857760"/>
            <a:ext cx="1905000" cy="1219200"/>
          </a:xfrm>
          <a:prstGeom prst="cloudCallout">
            <a:avLst>
              <a:gd name="adj1" fmla="val -47000"/>
              <a:gd name="adj2" fmla="val 60028"/>
            </a:avLst>
          </a:prstGeom>
          <a:solidFill>
            <a:srgbClr val="FF99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285852" y="714356"/>
            <a:ext cx="68580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kern="10" dirty="0" smtClean="0">
                <a:ln w="222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accent2"/>
                    </a:gs>
                    <a:gs pos="50000">
                      <a:srgbClr val="FF7C80"/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При работе используется краска</a:t>
            </a:r>
            <a:endParaRPr lang="ru-RU" sz="3200" b="1" kern="10" dirty="0">
              <a:ln w="222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accent2"/>
                  </a:gs>
                  <a:gs pos="50000">
                    <a:srgbClr val="FF7C80"/>
                  </a:gs>
                  <a:gs pos="100000">
                    <a:schemeClr val="accent2"/>
                  </a:gs>
                </a:gsLst>
                <a:lin ang="18900000" scaled="1"/>
              </a:gra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15" name="Рисунок 14" descr="girl_smile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4000496" y="3000372"/>
            <a:ext cx="785813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girl_smile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7429520" y="1857364"/>
            <a:ext cx="785813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girl_smile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4071934" y="5286388"/>
            <a:ext cx="785813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girl_smile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7215206" y="5143512"/>
            <a:ext cx="785813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Прямоугольник 19"/>
          <p:cNvSpPr/>
          <p:nvPr/>
        </p:nvSpPr>
        <p:spPr>
          <a:xfrm>
            <a:off x="2143108" y="2500306"/>
            <a:ext cx="6960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/>
              <a:t>да</a:t>
            </a:r>
            <a:endParaRPr lang="ru-RU" sz="36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8286776" y="2571744"/>
            <a:ext cx="6399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/>
              <a:t>да</a:t>
            </a:r>
            <a:endParaRPr lang="ru-RU" sz="32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8215338" y="5929330"/>
            <a:ext cx="6960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/>
              <a:t>да</a:t>
            </a:r>
            <a:endParaRPr lang="ru-RU" sz="36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5214942" y="5715016"/>
            <a:ext cx="6960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/>
              <a:t>да</a:t>
            </a:r>
            <a:endParaRPr lang="ru-RU" sz="36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5214942" y="3357562"/>
            <a:ext cx="6960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600" b="1" dirty="0">
                <a:solidFill>
                  <a:prstClr val="black"/>
                </a:solidFill>
              </a:rPr>
              <a:t>да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143108" y="5786454"/>
            <a:ext cx="8835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200" b="1" dirty="0">
                <a:solidFill>
                  <a:prstClr val="black"/>
                </a:solidFill>
              </a:rPr>
              <a:t>нет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488" y="1000108"/>
            <a:ext cx="351891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A50021"/>
                </a:solidFill>
                <a:latin typeface="Rurintania" pitchFamily="2" charset="0"/>
              </a:rPr>
              <a:t>Итог урока:</a:t>
            </a:r>
            <a:endParaRPr lang="ru-RU" sz="4800" dirty="0">
              <a:latin typeface="Rurintania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85918" y="2357430"/>
            <a:ext cx="33802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rgbClr val="000000"/>
              </a:buClr>
              <a:buSzPct val="105000"/>
              <a:buFont typeface="Wingdings" pitchFamily="2" charset="2"/>
              <a:buChar char="v"/>
            </a:pPr>
            <a:r>
              <a:rPr lang="ru-RU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 чем говорили на уроке?</a:t>
            </a:r>
            <a:endParaRPr lang="ru-RU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28794" y="2928934"/>
            <a:ext cx="265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rgbClr val="000000"/>
              </a:buClr>
              <a:buSzPct val="105000"/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Что нового узнали?</a:t>
            </a:r>
            <a:endParaRPr lang="ru-RU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6050" y="1214422"/>
            <a:ext cx="380104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kern="10" dirty="0" smtClean="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99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Rurintania" pitchFamily="2" charset="0"/>
                <a:cs typeface="Times New Roman"/>
              </a:rPr>
              <a:t>Урок окончен.</a:t>
            </a:r>
            <a:endParaRPr lang="ru-RU" sz="4800" b="1" kern="10" dirty="0">
              <a:ln w="19050">
                <a:solidFill>
                  <a:schemeClr val="tx1"/>
                </a:solidFill>
                <a:round/>
                <a:headEnd/>
                <a:tailEnd/>
              </a:ln>
              <a:solidFill>
                <a:srgbClr val="99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Rurintania" pitchFamily="2" charset="0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28662" y="3571876"/>
            <a:ext cx="8001056" cy="923330"/>
          </a:xfrm>
          <a:prstGeom prst="rect">
            <a:avLst/>
          </a:prstGeom>
        </p:spPr>
        <p:txBody>
          <a:bodyPr wrap="square">
            <a:prstTxWarp prst="textChevronInverted">
              <a:avLst>
                <a:gd name="adj" fmla="val 100000"/>
              </a:avLst>
            </a:prstTxWarp>
            <a:spAutoFit/>
          </a:bodyPr>
          <a:lstStyle/>
          <a:p>
            <a:r>
              <a:rPr lang="ru-RU" sz="5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9900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Rurintania" pitchFamily="2" charset="0"/>
                <a:cs typeface="Times New Roman"/>
              </a:rPr>
              <a:t>Спасибо  за  работу !</a:t>
            </a:r>
            <a:endParaRPr lang="ru-RU" sz="5400" dirty="0">
              <a:latin typeface="Rurintania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resim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6500" y="812800"/>
            <a:ext cx="6731000" cy="5232400"/>
          </a:xfrm>
          <a:prstGeom prst="rect">
            <a:avLst/>
          </a:prstGeom>
        </p:spPr>
      </p:pic>
      <p:pic>
        <p:nvPicPr>
          <p:cNvPr id="3" name="Zvuki-Stuk-v-dver_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0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2"/>
          <p:cNvPicPr>
            <a:picLocks noChangeAspect="1" noChangeArrowheads="1"/>
          </p:cNvPicPr>
          <p:nvPr/>
        </p:nvPicPr>
        <p:blipFill>
          <a:blip r:embed="rId2" cstate="print"/>
          <a:srcRect t="7387"/>
          <a:stretch>
            <a:fillRect/>
          </a:stretch>
        </p:blipFill>
        <p:spPr bwMode="auto">
          <a:xfrm>
            <a:off x="857224" y="214290"/>
            <a:ext cx="4259751" cy="3000372"/>
          </a:xfrm>
          <a:prstGeom prst="rect">
            <a:avLst/>
          </a:prstGeom>
          <a:noFill/>
        </p:spPr>
      </p:pic>
      <p:pic>
        <p:nvPicPr>
          <p:cNvPr id="1026" name="Picture 2" descr="http://nevsepic.com.ua/uploads/posts/2011-10/1319374318_www.nevsepic.com.ua-old_voronezh_12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3286124"/>
            <a:ext cx="5429288" cy="32909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://im5-tub-ru.yandex.net/i?id=15059787-22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500042"/>
            <a:ext cx="3714775" cy="278608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143504" y="1285860"/>
            <a:ext cx="33249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Beast Impacted" pitchFamily="2" charset="0"/>
              </a:rPr>
              <a:t>Русская печь</a:t>
            </a:r>
            <a:endParaRPr lang="ru-RU" sz="3600" dirty="0">
              <a:latin typeface="Beast Impacted" pitchFamily="2" charset="0"/>
            </a:endParaRPr>
          </a:p>
        </p:txBody>
      </p:sp>
      <p:pic>
        <p:nvPicPr>
          <p:cNvPr id="16390" name="Picture 6" descr="http://im0-tub-ru.yandex.net/i?id=129648152-41-72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3429000"/>
            <a:ext cx="4450601" cy="325653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000100" y="4500570"/>
            <a:ext cx="35782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Beast Impacted" pitchFamily="2" charset="0"/>
              </a:rPr>
              <a:t>Муфельная печь</a:t>
            </a:r>
            <a:endParaRPr lang="ru-RU" sz="3200" dirty="0">
              <a:latin typeface="Beast Impacte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428604"/>
            <a:ext cx="72142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Calligraph" pitchFamily="2" charset="0"/>
              </a:rPr>
              <a:t>Цвета , используемые при росписи игрушки .</a:t>
            </a:r>
            <a:endParaRPr lang="ru-RU" sz="3600" b="1" dirty="0">
              <a:solidFill>
                <a:srgbClr val="0070C0"/>
              </a:solidFill>
              <a:latin typeface="Calligraph" pitchFamily="2" charset="0"/>
            </a:endParaRPr>
          </a:p>
        </p:txBody>
      </p:sp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714348" y="1643050"/>
            <a:ext cx="1143000" cy="1143000"/>
          </a:xfrm>
          <a:prstGeom prst="ellipse">
            <a:avLst/>
          </a:prstGeom>
          <a:solidFill>
            <a:schemeClr val="tx1"/>
          </a:solidFill>
          <a:ln w="285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Oval 13"/>
          <p:cNvSpPr>
            <a:spLocks noChangeArrowheads="1"/>
          </p:cNvSpPr>
          <p:nvPr/>
        </p:nvSpPr>
        <p:spPr bwMode="auto">
          <a:xfrm>
            <a:off x="4214810" y="5286388"/>
            <a:ext cx="1143000" cy="1143000"/>
          </a:xfrm>
          <a:prstGeom prst="ellipse">
            <a:avLst/>
          </a:prstGeom>
          <a:solidFill>
            <a:schemeClr val="bg1"/>
          </a:solidFill>
          <a:ln w="317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Oval 17"/>
          <p:cNvSpPr>
            <a:spLocks noChangeArrowheads="1"/>
          </p:cNvSpPr>
          <p:nvPr/>
        </p:nvSpPr>
        <p:spPr bwMode="auto">
          <a:xfrm>
            <a:off x="2786050" y="1571612"/>
            <a:ext cx="1143000" cy="1143000"/>
          </a:xfrm>
          <a:prstGeom prst="ellipse">
            <a:avLst/>
          </a:prstGeom>
          <a:solidFill>
            <a:srgbClr val="A50021"/>
          </a:solidFill>
          <a:ln w="285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143504" y="1571612"/>
            <a:ext cx="1143008" cy="1143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1928794" y="3429000"/>
            <a:ext cx="1143008" cy="114300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7215206" y="1643050"/>
            <a:ext cx="1143008" cy="1071570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429388" y="3429000"/>
            <a:ext cx="1285884" cy="1214446"/>
          </a:xfrm>
          <a:prstGeom prst="ellipse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928662" y="5143512"/>
            <a:ext cx="1214446" cy="121444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4214810" y="3500438"/>
            <a:ext cx="1143008" cy="1071570"/>
          </a:xfrm>
          <a:prstGeom prst="ellipse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7429520" y="5214950"/>
            <a:ext cx="1214446" cy="1143008"/>
          </a:xfrm>
          <a:prstGeom prst="ellipse">
            <a:avLst/>
          </a:prstGeom>
          <a:solidFill>
            <a:srgbClr val="9966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71670" y="857232"/>
            <a:ext cx="52020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Rurintania" pitchFamily="2" charset="0"/>
              </a:rPr>
              <a:t>Дымковские узоры</a:t>
            </a:r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Remeslo" pitchFamily="2" charset="0"/>
              </a:rPr>
              <a:t>.</a:t>
            </a:r>
            <a:endParaRPr lang="ru-RU" sz="4800" b="1" dirty="0">
              <a:solidFill>
                <a:schemeClr val="accent1">
                  <a:lumMod val="75000"/>
                </a:schemeClr>
              </a:solidFill>
              <a:latin typeface="Remeslo" pitchFamily="2" charset="0"/>
            </a:endParaRPr>
          </a:p>
        </p:txBody>
      </p:sp>
      <p:sp>
        <p:nvSpPr>
          <p:cNvPr id="3" name="AutoShape 133"/>
          <p:cNvSpPr>
            <a:spLocks noChangeArrowheads="1"/>
          </p:cNvSpPr>
          <p:nvPr/>
        </p:nvSpPr>
        <p:spPr bwMode="auto">
          <a:xfrm rot="17963086">
            <a:off x="697739" y="2554320"/>
            <a:ext cx="901700" cy="488950"/>
          </a:xfrm>
          <a:prstGeom prst="parallelogram">
            <a:avLst>
              <a:gd name="adj" fmla="val 70189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1714480" y="1785926"/>
            <a:ext cx="1295400" cy="1295400"/>
          </a:xfrm>
          <a:prstGeom prst="ellipse">
            <a:avLst/>
          </a:prstGeom>
          <a:solidFill>
            <a:srgbClr val="996633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Oval 8"/>
          <p:cNvSpPr>
            <a:spLocks noChangeArrowheads="1"/>
          </p:cNvSpPr>
          <p:nvPr/>
        </p:nvSpPr>
        <p:spPr bwMode="auto">
          <a:xfrm>
            <a:off x="1928794" y="2000240"/>
            <a:ext cx="914400" cy="9144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2143108" y="2285992"/>
            <a:ext cx="428628" cy="381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Oval 97"/>
          <p:cNvSpPr>
            <a:spLocks noChangeArrowheads="1"/>
          </p:cNvSpPr>
          <p:nvPr/>
        </p:nvSpPr>
        <p:spPr bwMode="auto">
          <a:xfrm>
            <a:off x="2285984" y="2428868"/>
            <a:ext cx="142876" cy="142876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9" name="Line 59"/>
          <p:cNvSpPr>
            <a:spLocks noChangeShapeType="1"/>
          </p:cNvSpPr>
          <p:nvPr/>
        </p:nvSpPr>
        <p:spPr bwMode="auto">
          <a:xfrm>
            <a:off x="3457572" y="1857364"/>
            <a:ext cx="0" cy="1905000"/>
          </a:xfrm>
          <a:prstGeom prst="line">
            <a:avLst/>
          </a:prstGeom>
          <a:noFill/>
          <a:ln w="1016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" name="Line 60"/>
          <p:cNvSpPr>
            <a:spLocks noChangeShapeType="1"/>
          </p:cNvSpPr>
          <p:nvPr/>
        </p:nvSpPr>
        <p:spPr bwMode="auto">
          <a:xfrm>
            <a:off x="4295772" y="1857364"/>
            <a:ext cx="0" cy="1905000"/>
          </a:xfrm>
          <a:prstGeom prst="line">
            <a:avLst/>
          </a:prstGeom>
          <a:noFill/>
          <a:ln w="1016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" name="Line 61"/>
          <p:cNvSpPr>
            <a:spLocks noChangeShapeType="1"/>
          </p:cNvSpPr>
          <p:nvPr/>
        </p:nvSpPr>
        <p:spPr bwMode="auto">
          <a:xfrm>
            <a:off x="5057772" y="1857364"/>
            <a:ext cx="0" cy="1905000"/>
          </a:xfrm>
          <a:prstGeom prst="line">
            <a:avLst/>
          </a:prstGeom>
          <a:noFill/>
          <a:ln w="1016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" name="Line 62"/>
          <p:cNvSpPr>
            <a:spLocks noChangeShapeType="1"/>
          </p:cNvSpPr>
          <p:nvPr/>
        </p:nvSpPr>
        <p:spPr bwMode="auto">
          <a:xfrm>
            <a:off x="3609972" y="1857364"/>
            <a:ext cx="0" cy="19050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" name="Line 63"/>
          <p:cNvSpPr>
            <a:spLocks noChangeShapeType="1"/>
          </p:cNvSpPr>
          <p:nvPr/>
        </p:nvSpPr>
        <p:spPr bwMode="auto">
          <a:xfrm>
            <a:off x="3686172" y="1857364"/>
            <a:ext cx="0" cy="19050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" name="Line 64"/>
          <p:cNvSpPr>
            <a:spLocks noChangeShapeType="1"/>
          </p:cNvSpPr>
          <p:nvPr/>
        </p:nvSpPr>
        <p:spPr bwMode="auto">
          <a:xfrm>
            <a:off x="4067172" y="1857364"/>
            <a:ext cx="0" cy="19050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" name="Line 65"/>
          <p:cNvSpPr>
            <a:spLocks noChangeShapeType="1"/>
          </p:cNvSpPr>
          <p:nvPr/>
        </p:nvSpPr>
        <p:spPr bwMode="auto">
          <a:xfrm>
            <a:off x="4143372" y="1857364"/>
            <a:ext cx="0" cy="19050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" name="Line 66"/>
          <p:cNvSpPr>
            <a:spLocks noChangeShapeType="1"/>
          </p:cNvSpPr>
          <p:nvPr/>
        </p:nvSpPr>
        <p:spPr bwMode="auto">
          <a:xfrm>
            <a:off x="4448172" y="1857364"/>
            <a:ext cx="0" cy="19050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" name="Line 67"/>
          <p:cNvSpPr>
            <a:spLocks noChangeShapeType="1"/>
          </p:cNvSpPr>
          <p:nvPr/>
        </p:nvSpPr>
        <p:spPr bwMode="auto">
          <a:xfrm>
            <a:off x="4524372" y="1857364"/>
            <a:ext cx="0" cy="19050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" name="Line 68"/>
          <p:cNvSpPr>
            <a:spLocks noChangeShapeType="1"/>
          </p:cNvSpPr>
          <p:nvPr/>
        </p:nvSpPr>
        <p:spPr bwMode="auto">
          <a:xfrm>
            <a:off x="4829172" y="1857364"/>
            <a:ext cx="0" cy="19050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" name="Line 69"/>
          <p:cNvSpPr>
            <a:spLocks noChangeShapeType="1"/>
          </p:cNvSpPr>
          <p:nvPr/>
        </p:nvSpPr>
        <p:spPr bwMode="auto">
          <a:xfrm>
            <a:off x="4905372" y="1857364"/>
            <a:ext cx="0" cy="19050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" name="Line 70"/>
          <p:cNvSpPr>
            <a:spLocks noChangeShapeType="1"/>
          </p:cNvSpPr>
          <p:nvPr/>
        </p:nvSpPr>
        <p:spPr bwMode="auto">
          <a:xfrm>
            <a:off x="3838572" y="1857364"/>
            <a:ext cx="0" cy="1905000"/>
          </a:xfrm>
          <a:prstGeom prst="line">
            <a:avLst/>
          </a:prstGeom>
          <a:noFill/>
          <a:ln w="127000">
            <a:solidFill>
              <a:srgbClr val="008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" name="Line 71"/>
          <p:cNvSpPr>
            <a:spLocks noChangeShapeType="1"/>
          </p:cNvSpPr>
          <p:nvPr/>
        </p:nvSpPr>
        <p:spPr bwMode="auto">
          <a:xfrm>
            <a:off x="4676772" y="1857364"/>
            <a:ext cx="0" cy="1905000"/>
          </a:xfrm>
          <a:prstGeom prst="line">
            <a:avLst/>
          </a:prstGeom>
          <a:noFill/>
          <a:ln w="127000">
            <a:solidFill>
              <a:srgbClr val="008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" name="Line 73"/>
          <p:cNvSpPr>
            <a:spLocks noChangeShapeType="1"/>
          </p:cNvSpPr>
          <p:nvPr/>
        </p:nvSpPr>
        <p:spPr bwMode="auto">
          <a:xfrm>
            <a:off x="3228972" y="3228964"/>
            <a:ext cx="2133600" cy="0"/>
          </a:xfrm>
          <a:prstGeom prst="line">
            <a:avLst/>
          </a:prstGeom>
          <a:noFill/>
          <a:ln w="1016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" name="Line 74"/>
          <p:cNvSpPr>
            <a:spLocks noChangeShapeType="1"/>
          </p:cNvSpPr>
          <p:nvPr/>
        </p:nvSpPr>
        <p:spPr bwMode="auto">
          <a:xfrm>
            <a:off x="3228972" y="2695564"/>
            <a:ext cx="2133600" cy="0"/>
          </a:xfrm>
          <a:prstGeom prst="line">
            <a:avLst/>
          </a:prstGeom>
          <a:noFill/>
          <a:ln w="1016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" name="Oval 5"/>
          <p:cNvSpPr>
            <a:spLocks noChangeArrowheads="1"/>
          </p:cNvSpPr>
          <p:nvPr/>
        </p:nvSpPr>
        <p:spPr bwMode="auto">
          <a:xfrm>
            <a:off x="5715008" y="1928802"/>
            <a:ext cx="990600" cy="1371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" name="Oval 11"/>
          <p:cNvSpPr>
            <a:spLocks noChangeArrowheads="1"/>
          </p:cNvSpPr>
          <p:nvPr/>
        </p:nvSpPr>
        <p:spPr bwMode="auto">
          <a:xfrm>
            <a:off x="5867408" y="2157402"/>
            <a:ext cx="685800" cy="914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" name="Line 12"/>
          <p:cNvSpPr>
            <a:spLocks noChangeShapeType="1"/>
          </p:cNvSpPr>
          <p:nvPr/>
        </p:nvSpPr>
        <p:spPr bwMode="auto">
          <a:xfrm>
            <a:off x="5943608" y="2538402"/>
            <a:ext cx="533400" cy="0"/>
          </a:xfrm>
          <a:prstGeom prst="line">
            <a:avLst/>
          </a:prstGeom>
          <a:noFill/>
          <a:ln w="92075">
            <a:solidFill>
              <a:srgbClr val="008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7" name="Line 13"/>
          <p:cNvSpPr>
            <a:spLocks noChangeShapeType="1"/>
          </p:cNvSpPr>
          <p:nvPr/>
        </p:nvSpPr>
        <p:spPr bwMode="auto">
          <a:xfrm>
            <a:off x="5943608" y="2690802"/>
            <a:ext cx="533400" cy="0"/>
          </a:xfrm>
          <a:prstGeom prst="line">
            <a:avLst/>
          </a:prstGeom>
          <a:noFill/>
          <a:ln w="92075">
            <a:solidFill>
              <a:srgbClr val="008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2" name="Line 105"/>
          <p:cNvSpPr>
            <a:spLocks noChangeShapeType="1"/>
          </p:cNvSpPr>
          <p:nvPr/>
        </p:nvSpPr>
        <p:spPr bwMode="auto">
          <a:xfrm>
            <a:off x="7315200" y="2719382"/>
            <a:ext cx="1447800" cy="129540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3" name="Line 106"/>
          <p:cNvSpPr>
            <a:spLocks noChangeShapeType="1"/>
          </p:cNvSpPr>
          <p:nvPr/>
        </p:nvSpPr>
        <p:spPr bwMode="auto">
          <a:xfrm>
            <a:off x="7010400" y="3024182"/>
            <a:ext cx="1447800" cy="129540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4" name="Line 107"/>
          <p:cNvSpPr>
            <a:spLocks noChangeShapeType="1"/>
          </p:cNvSpPr>
          <p:nvPr/>
        </p:nvSpPr>
        <p:spPr bwMode="auto">
          <a:xfrm>
            <a:off x="6705600" y="3405182"/>
            <a:ext cx="1447800" cy="129540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5" name="Line 108"/>
          <p:cNvSpPr>
            <a:spLocks noChangeShapeType="1"/>
          </p:cNvSpPr>
          <p:nvPr/>
        </p:nvSpPr>
        <p:spPr bwMode="auto">
          <a:xfrm flipH="1">
            <a:off x="6705600" y="2414582"/>
            <a:ext cx="1295400" cy="137160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6" name="Line 109"/>
          <p:cNvSpPr>
            <a:spLocks noChangeShapeType="1"/>
          </p:cNvSpPr>
          <p:nvPr/>
        </p:nvSpPr>
        <p:spPr bwMode="auto">
          <a:xfrm flipH="1">
            <a:off x="7010400" y="2643182"/>
            <a:ext cx="1295400" cy="144780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7" name="Line 110"/>
          <p:cNvSpPr>
            <a:spLocks noChangeShapeType="1"/>
          </p:cNvSpPr>
          <p:nvPr/>
        </p:nvSpPr>
        <p:spPr bwMode="auto">
          <a:xfrm flipH="1">
            <a:off x="7315200" y="2947982"/>
            <a:ext cx="1295400" cy="152400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8" name="Line 111"/>
          <p:cNvSpPr>
            <a:spLocks noChangeShapeType="1"/>
          </p:cNvSpPr>
          <p:nvPr/>
        </p:nvSpPr>
        <p:spPr bwMode="auto">
          <a:xfrm flipH="1">
            <a:off x="7696200" y="3328982"/>
            <a:ext cx="1295400" cy="144780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9" name="Line 112"/>
          <p:cNvSpPr>
            <a:spLocks noChangeShapeType="1"/>
          </p:cNvSpPr>
          <p:nvPr/>
        </p:nvSpPr>
        <p:spPr bwMode="auto">
          <a:xfrm>
            <a:off x="7696200" y="2414582"/>
            <a:ext cx="1447800" cy="129540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0" name="Oval 113"/>
          <p:cNvSpPr>
            <a:spLocks noChangeArrowheads="1"/>
          </p:cNvSpPr>
          <p:nvPr/>
        </p:nvSpPr>
        <p:spPr bwMode="auto">
          <a:xfrm>
            <a:off x="7772400" y="3405182"/>
            <a:ext cx="76200" cy="228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1" name="Oval 114"/>
          <p:cNvSpPr>
            <a:spLocks noChangeArrowheads="1"/>
          </p:cNvSpPr>
          <p:nvPr/>
        </p:nvSpPr>
        <p:spPr bwMode="auto">
          <a:xfrm>
            <a:off x="8153400" y="3709982"/>
            <a:ext cx="76200" cy="228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2" name="Oval 115"/>
          <p:cNvSpPr>
            <a:spLocks noChangeArrowheads="1"/>
          </p:cNvSpPr>
          <p:nvPr/>
        </p:nvSpPr>
        <p:spPr bwMode="auto">
          <a:xfrm>
            <a:off x="7848600" y="4014782"/>
            <a:ext cx="76200" cy="228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3" name="Oval 116"/>
          <p:cNvSpPr>
            <a:spLocks noChangeArrowheads="1"/>
          </p:cNvSpPr>
          <p:nvPr/>
        </p:nvSpPr>
        <p:spPr bwMode="auto">
          <a:xfrm>
            <a:off x="8153400" y="3024182"/>
            <a:ext cx="76200" cy="228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4" name="Oval 117"/>
          <p:cNvSpPr>
            <a:spLocks noChangeArrowheads="1"/>
          </p:cNvSpPr>
          <p:nvPr/>
        </p:nvSpPr>
        <p:spPr bwMode="auto">
          <a:xfrm>
            <a:off x="8458200" y="3328982"/>
            <a:ext cx="76200" cy="228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5" name="Oval 118"/>
          <p:cNvSpPr>
            <a:spLocks noChangeArrowheads="1"/>
          </p:cNvSpPr>
          <p:nvPr/>
        </p:nvSpPr>
        <p:spPr bwMode="auto">
          <a:xfrm>
            <a:off x="7772400" y="2719382"/>
            <a:ext cx="76200" cy="228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6" name="Oval 119"/>
          <p:cNvSpPr>
            <a:spLocks noChangeArrowheads="1"/>
          </p:cNvSpPr>
          <p:nvPr/>
        </p:nvSpPr>
        <p:spPr bwMode="auto">
          <a:xfrm>
            <a:off x="7467600" y="3100382"/>
            <a:ext cx="76200" cy="228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7" name="Oval 120"/>
          <p:cNvSpPr>
            <a:spLocks noChangeArrowheads="1"/>
          </p:cNvSpPr>
          <p:nvPr/>
        </p:nvSpPr>
        <p:spPr bwMode="auto">
          <a:xfrm>
            <a:off x="7543800" y="3709982"/>
            <a:ext cx="76200" cy="228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8" name="Oval 121"/>
          <p:cNvSpPr>
            <a:spLocks noChangeArrowheads="1"/>
          </p:cNvSpPr>
          <p:nvPr/>
        </p:nvSpPr>
        <p:spPr bwMode="auto">
          <a:xfrm>
            <a:off x="7162800" y="3405182"/>
            <a:ext cx="76200" cy="2286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9" name="Oval 123"/>
          <p:cNvSpPr>
            <a:spLocks noChangeArrowheads="1"/>
          </p:cNvSpPr>
          <p:nvPr/>
        </p:nvSpPr>
        <p:spPr bwMode="auto">
          <a:xfrm>
            <a:off x="352396" y="3319466"/>
            <a:ext cx="457200" cy="1143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Oval 122"/>
          <p:cNvSpPr>
            <a:spLocks noChangeArrowheads="1"/>
          </p:cNvSpPr>
          <p:nvPr/>
        </p:nvSpPr>
        <p:spPr bwMode="auto">
          <a:xfrm>
            <a:off x="428596" y="3548066"/>
            <a:ext cx="228600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Line 124"/>
          <p:cNvSpPr>
            <a:spLocks noChangeShapeType="1"/>
          </p:cNvSpPr>
          <p:nvPr/>
        </p:nvSpPr>
        <p:spPr bwMode="auto">
          <a:xfrm>
            <a:off x="428596" y="3776666"/>
            <a:ext cx="22860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2" name="Line 125"/>
          <p:cNvSpPr>
            <a:spLocks noChangeShapeType="1"/>
          </p:cNvSpPr>
          <p:nvPr/>
        </p:nvSpPr>
        <p:spPr bwMode="auto">
          <a:xfrm>
            <a:off x="428596" y="3929066"/>
            <a:ext cx="22860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3" name="AutoShape 25"/>
          <p:cNvSpPr>
            <a:spLocks noChangeArrowheads="1"/>
          </p:cNvSpPr>
          <p:nvPr/>
        </p:nvSpPr>
        <p:spPr bwMode="auto">
          <a:xfrm>
            <a:off x="914400" y="4648200"/>
            <a:ext cx="533400" cy="228600"/>
          </a:xfrm>
          <a:prstGeom prst="wave">
            <a:avLst>
              <a:gd name="adj1" fmla="val 20644"/>
              <a:gd name="adj2" fmla="val 0"/>
            </a:avLst>
          </a:prstGeom>
          <a:solidFill>
            <a:srgbClr val="0000FF"/>
          </a:solidFill>
          <a:ln w="952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4" name="AutoShape 27"/>
          <p:cNvSpPr>
            <a:spLocks noChangeArrowheads="1"/>
          </p:cNvSpPr>
          <p:nvPr/>
        </p:nvSpPr>
        <p:spPr bwMode="auto">
          <a:xfrm>
            <a:off x="1447800" y="4648200"/>
            <a:ext cx="533400" cy="228600"/>
          </a:xfrm>
          <a:prstGeom prst="wave">
            <a:avLst>
              <a:gd name="adj1" fmla="val 20644"/>
              <a:gd name="adj2" fmla="val 0"/>
            </a:avLst>
          </a:prstGeom>
          <a:solidFill>
            <a:srgbClr val="0000FF"/>
          </a:solidFill>
          <a:ln w="952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5" name="AutoShape 28"/>
          <p:cNvSpPr>
            <a:spLocks noChangeArrowheads="1"/>
          </p:cNvSpPr>
          <p:nvPr/>
        </p:nvSpPr>
        <p:spPr bwMode="auto">
          <a:xfrm>
            <a:off x="1981200" y="4648200"/>
            <a:ext cx="533400" cy="228600"/>
          </a:xfrm>
          <a:prstGeom prst="wave">
            <a:avLst>
              <a:gd name="adj1" fmla="val 20644"/>
              <a:gd name="adj2" fmla="val 0"/>
            </a:avLst>
          </a:prstGeom>
          <a:solidFill>
            <a:srgbClr val="0000FF"/>
          </a:solidFill>
          <a:ln w="952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6" name="AutoShape 29"/>
          <p:cNvSpPr>
            <a:spLocks noChangeArrowheads="1"/>
          </p:cNvSpPr>
          <p:nvPr/>
        </p:nvSpPr>
        <p:spPr bwMode="auto">
          <a:xfrm>
            <a:off x="914400" y="5029200"/>
            <a:ext cx="533400" cy="228600"/>
          </a:xfrm>
          <a:prstGeom prst="wave">
            <a:avLst>
              <a:gd name="adj1" fmla="val 20644"/>
              <a:gd name="adj2" fmla="val 0"/>
            </a:avLst>
          </a:prstGeom>
          <a:solidFill>
            <a:srgbClr val="0000FF"/>
          </a:solidFill>
          <a:ln w="952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7" name="AutoShape 30"/>
          <p:cNvSpPr>
            <a:spLocks noChangeArrowheads="1"/>
          </p:cNvSpPr>
          <p:nvPr/>
        </p:nvSpPr>
        <p:spPr bwMode="auto">
          <a:xfrm>
            <a:off x="1981200" y="5029200"/>
            <a:ext cx="533400" cy="228600"/>
          </a:xfrm>
          <a:prstGeom prst="wave">
            <a:avLst>
              <a:gd name="adj1" fmla="val 20644"/>
              <a:gd name="adj2" fmla="val 0"/>
            </a:avLst>
          </a:prstGeom>
          <a:solidFill>
            <a:srgbClr val="0000FF"/>
          </a:solidFill>
          <a:ln w="952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8" name="AutoShape 31"/>
          <p:cNvSpPr>
            <a:spLocks noChangeArrowheads="1"/>
          </p:cNvSpPr>
          <p:nvPr/>
        </p:nvSpPr>
        <p:spPr bwMode="auto">
          <a:xfrm>
            <a:off x="1447800" y="5029200"/>
            <a:ext cx="533400" cy="228600"/>
          </a:xfrm>
          <a:prstGeom prst="wave">
            <a:avLst>
              <a:gd name="adj1" fmla="val 20644"/>
              <a:gd name="adj2" fmla="val 0"/>
            </a:avLst>
          </a:prstGeom>
          <a:solidFill>
            <a:srgbClr val="0000FF"/>
          </a:solidFill>
          <a:ln w="952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9" name="Oval 14"/>
          <p:cNvSpPr>
            <a:spLocks noChangeArrowheads="1"/>
          </p:cNvSpPr>
          <p:nvPr/>
        </p:nvSpPr>
        <p:spPr bwMode="auto">
          <a:xfrm>
            <a:off x="500034" y="5500702"/>
            <a:ext cx="1143000" cy="1143000"/>
          </a:xfrm>
          <a:prstGeom prst="ellipse">
            <a:avLst/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0" name="Oval 15"/>
          <p:cNvSpPr>
            <a:spLocks noChangeArrowheads="1"/>
          </p:cNvSpPr>
          <p:nvPr/>
        </p:nvSpPr>
        <p:spPr bwMode="auto">
          <a:xfrm>
            <a:off x="804834" y="5805502"/>
            <a:ext cx="533400" cy="533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1" name="Oval 16"/>
          <p:cNvSpPr>
            <a:spLocks noChangeArrowheads="1"/>
          </p:cNvSpPr>
          <p:nvPr/>
        </p:nvSpPr>
        <p:spPr bwMode="auto">
          <a:xfrm>
            <a:off x="1033434" y="5653102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2" name="Oval 17"/>
          <p:cNvSpPr>
            <a:spLocks noChangeArrowheads="1"/>
          </p:cNvSpPr>
          <p:nvPr/>
        </p:nvSpPr>
        <p:spPr bwMode="auto">
          <a:xfrm>
            <a:off x="652434" y="6034102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3" name="Oval 18"/>
          <p:cNvSpPr>
            <a:spLocks noChangeArrowheads="1"/>
          </p:cNvSpPr>
          <p:nvPr/>
        </p:nvSpPr>
        <p:spPr bwMode="auto">
          <a:xfrm>
            <a:off x="1338234" y="6034102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4" name="Oval 19"/>
          <p:cNvSpPr>
            <a:spLocks noChangeArrowheads="1"/>
          </p:cNvSpPr>
          <p:nvPr/>
        </p:nvSpPr>
        <p:spPr bwMode="auto">
          <a:xfrm>
            <a:off x="1033434" y="6338902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5" name="Oval 20"/>
          <p:cNvSpPr>
            <a:spLocks noChangeArrowheads="1"/>
          </p:cNvSpPr>
          <p:nvPr/>
        </p:nvSpPr>
        <p:spPr bwMode="auto">
          <a:xfrm>
            <a:off x="728634" y="5805502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6" name="Oval 21"/>
          <p:cNvSpPr>
            <a:spLocks noChangeArrowheads="1"/>
          </p:cNvSpPr>
          <p:nvPr/>
        </p:nvSpPr>
        <p:spPr bwMode="auto">
          <a:xfrm>
            <a:off x="1262034" y="5805502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7" name="Oval 22"/>
          <p:cNvSpPr>
            <a:spLocks noChangeArrowheads="1"/>
          </p:cNvSpPr>
          <p:nvPr/>
        </p:nvSpPr>
        <p:spPr bwMode="auto">
          <a:xfrm>
            <a:off x="1262034" y="6186502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8" name="Oval 23"/>
          <p:cNvSpPr>
            <a:spLocks noChangeArrowheads="1"/>
          </p:cNvSpPr>
          <p:nvPr/>
        </p:nvSpPr>
        <p:spPr bwMode="auto">
          <a:xfrm>
            <a:off x="804834" y="6262702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9" name="Line 89"/>
          <p:cNvSpPr>
            <a:spLocks noChangeShapeType="1"/>
          </p:cNvSpPr>
          <p:nvPr/>
        </p:nvSpPr>
        <p:spPr bwMode="auto">
          <a:xfrm>
            <a:off x="1033434" y="5805502"/>
            <a:ext cx="304800" cy="304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0" name="Line 90"/>
          <p:cNvSpPr>
            <a:spLocks noChangeShapeType="1"/>
          </p:cNvSpPr>
          <p:nvPr/>
        </p:nvSpPr>
        <p:spPr bwMode="auto">
          <a:xfrm>
            <a:off x="957234" y="5881702"/>
            <a:ext cx="304800" cy="3810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1" name="Line 91"/>
          <p:cNvSpPr>
            <a:spLocks noChangeShapeType="1"/>
          </p:cNvSpPr>
          <p:nvPr/>
        </p:nvSpPr>
        <p:spPr bwMode="auto">
          <a:xfrm>
            <a:off x="881034" y="5957902"/>
            <a:ext cx="228600" cy="304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" name="Line 92"/>
          <p:cNvSpPr>
            <a:spLocks noChangeShapeType="1"/>
          </p:cNvSpPr>
          <p:nvPr/>
        </p:nvSpPr>
        <p:spPr bwMode="auto">
          <a:xfrm>
            <a:off x="804834" y="6034102"/>
            <a:ext cx="228600" cy="304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3" name="Line 93"/>
          <p:cNvSpPr>
            <a:spLocks noChangeShapeType="1"/>
          </p:cNvSpPr>
          <p:nvPr/>
        </p:nvSpPr>
        <p:spPr bwMode="auto">
          <a:xfrm flipH="1">
            <a:off x="804834" y="5881702"/>
            <a:ext cx="381000" cy="304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4" name="Line 95"/>
          <p:cNvSpPr>
            <a:spLocks noChangeShapeType="1"/>
          </p:cNvSpPr>
          <p:nvPr/>
        </p:nvSpPr>
        <p:spPr bwMode="auto">
          <a:xfrm flipH="1">
            <a:off x="957234" y="6034102"/>
            <a:ext cx="381000" cy="304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5" name="Line 96"/>
          <p:cNvSpPr>
            <a:spLocks noChangeShapeType="1"/>
          </p:cNvSpPr>
          <p:nvPr/>
        </p:nvSpPr>
        <p:spPr bwMode="auto">
          <a:xfrm flipH="1">
            <a:off x="881034" y="5957902"/>
            <a:ext cx="381000" cy="304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6" name="Oval 127"/>
          <p:cNvSpPr>
            <a:spLocks noChangeArrowheads="1"/>
          </p:cNvSpPr>
          <p:nvPr/>
        </p:nvSpPr>
        <p:spPr bwMode="auto">
          <a:xfrm>
            <a:off x="1921581" y="3655278"/>
            <a:ext cx="685800" cy="6858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7" name="Oval 126"/>
          <p:cNvSpPr>
            <a:spLocks noChangeArrowheads="1"/>
          </p:cNvSpPr>
          <p:nvPr/>
        </p:nvSpPr>
        <p:spPr bwMode="auto">
          <a:xfrm>
            <a:off x="2073981" y="3807678"/>
            <a:ext cx="381000" cy="3810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8" name="AutoShape 132"/>
          <p:cNvSpPr>
            <a:spLocks noChangeArrowheads="1"/>
          </p:cNvSpPr>
          <p:nvPr/>
        </p:nvSpPr>
        <p:spPr bwMode="auto">
          <a:xfrm rot="17963086">
            <a:off x="2058106" y="3899753"/>
            <a:ext cx="368300" cy="184150"/>
          </a:xfrm>
          <a:prstGeom prst="parallelogram">
            <a:avLst>
              <a:gd name="adj" fmla="val 76120"/>
            </a:avLst>
          </a:prstGeom>
          <a:solidFill>
            <a:srgbClr val="A5002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9" name="AutoShape 131"/>
          <p:cNvSpPr>
            <a:spLocks noChangeArrowheads="1"/>
          </p:cNvSpPr>
          <p:nvPr/>
        </p:nvSpPr>
        <p:spPr bwMode="auto">
          <a:xfrm rot="17963086">
            <a:off x="2912318" y="5840467"/>
            <a:ext cx="901700" cy="488950"/>
          </a:xfrm>
          <a:prstGeom prst="parallelogram">
            <a:avLst>
              <a:gd name="adj" fmla="val 70189"/>
            </a:avLst>
          </a:prstGeom>
          <a:solidFill>
            <a:srgbClr val="A5002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0" name="AutoShape 75"/>
          <p:cNvSpPr>
            <a:spLocks noChangeArrowheads="1"/>
          </p:cNvSpPr>
          <p:nvPr/>
        </p:nvSpPr>
        <p:spPr bwMode="auto">
          <a:xfrm rot="5101815">
            <a:off x="3883814" y="4314036"/>
            <a:ext cx="488950" cy="74613"/>
          </a:xfrm>
          <a:prstGeom prst="doubleWave">
            <a:avLst>
              <a:gd name="adj1" fmla="val 10319"/>
              <a:gd name="adj2" fmla="val -1481"/>
            </a:avLst>
          </a:prstGeom>
          <a:solidFill>
            <a:srgbClr val="00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1" name="Oval 76"/>
          <p:cNvSpPr>
            <a:spLocks noChangeArrowheads="1"/>
          </p:cNvSpPr>
          <p:nvPr/>
        </p:nvSpPr>
        <p:spPr bwMode="auto">
          <a:xfrm>
            <a:off x="3938582" y="4595818"/>
            <a:ext cx="381000" cy="381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" name="AutoShape 77"/>
          <p:cNvSpPr>
            <a:spLocks noChangeArrowheads="1"/>
          </p:cNvSpPr>
          <p:nvPr/>
        </p:nvSpPr>
        <p:spPr bwMode="auto">
          <a:xfrm rot="5101815">
            <a:off x="3883814" y="5183986"/>
            <a:ext cx="488950" cy="74613"/>
          </a:xfrm>
          <a:prstGeom prst="doubleWave">
            <a:avLst>
              <a:gd name="adj1" fmla="val 10319"/>
              <a:gd name="adj2" fmla="val -1481"/>
            </a:avLst>
          </a:prstGeom>
          <a:solidFill>
            <a:srgbClr val="00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3" name="AutoShape 78"/>
          <p:cNvSpPr>
            <a:spLocks noChangeArrowheads="1"/>
          </p:cNvSpPr>
          <p:nvPr/>
        </p:nvSpPr>
        <p:spPr bwMode="auto">
          <a:xfrm rot="1559641">
            <a:off x="3557582" y="4519618"/>
            <a:ext cx="488950" cy="74613"/>
          </a:xfrm>
          <a:prstGeom prst="doubleWave">
            <a:avLst>
              <a:gd name="adj1" fmla="val 10319"/>
              <a:gd name="adj2" fmla="val -1481"/>
            </a:avLst>
          </a:prstGeom>
          <a:solidFill>
            <a:srgbClr val="00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4" name="AutoShape 79"/>
          <p:cNvSpPr>
            <a:spLocks noChangeArrowheads="1"/>
          </p:cNvSpPr>
          <p:nvPr/>
        </p:nvSpPr>
        <p:spPr bwMode="auto">
          <a:xfrm rot="19643057">
            <a:off x="3567107" y="5013331"/>
            <a:ext cx="488950" cy="88900"/>
          </a:xfrm>
          <a:prstGeom prst="doubleWave">
            <a:avLst>
              <a:gd name="adj1" fmla="val 10319"/>
              <a:gd name="adj2" fmla="val -1481"/>
            </a:avLst>
          </a:prstGeom>
          <a:solidFill>
            <a:srgbClr val="00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5" name="AutoShape 80"/>
          <p:cNvSpPr>
            <a:spLocks noChangeArrowheads="1"/>
          </p:cNvSpPr>
          <p:nvPr/>
        </p:nvSpPr>
        <p:spPr bwMode="auto">
          <a:xfrm rot="19118287">
            <a:off x="4243382" y="4443418"/>
            <a:ext cx="488950" cy="80963"/>
          </a:xfrm>
          <a:prstGeom prst="doubleWave">
            <a:avLst>
              <a:gd name="adj1" fmla="val 10319"/>
              <a:gd name="adj2" fmla="val -1481"/>
            </a:avLst>
          </a:prstGeom>
          <a:solidFill>
            <a:srgbClr val="00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6" name="AutoShape 81"/>
          <p:cNvSpPr>
            <a:spLocks noChangeArrowheads="1"/>
          </p:cNvSpPr>
          <p:nvPr/>
        </p:nvSpPr>
        <p:spPr bwMode="auto">
          <a:xfrm rot="1559641">
            <a:off x="4243382" y="4976818"/>
            <a:ext cx="488950" cy="74613"/>
          </a:xfrm>
          <a:prstGeom prst="doubleWave">
            <a:avLst>
              <a:gd name="adj1" fmla="val 10319"/>
              <a:gd name="adj2" fmla="val -1481"/>
            </a:avLst>
          </a:prstGeom>
          <a:solidFill>
            <a:srgbClr val="00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7" name="Oval 82"/>
          <p:cNvSpPr>
            <a:spLocks noChangeArrowheads="1"/>
          </p:cNvSpPr>
          <p:nvPr/>
        </p:nvSpPr>
        <p:spPr bwMode="auto">
          <a:xfrm>
            <a:off x="3786182" y="4214818"/>
            <a:ext cx="228600" cy="22860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8" name="Oval 83"/>
          <p:cNvSpPr>
            <a:spLocks noChangeArrowheads="1"/>
          </p:cNvSpPr>
          <p:nvPr/>
        </p:nvSpPr>
        <p:spPr bwMode="auto">
          <a:xfrm>
            <a:off x="4243382" y="4214818"/>
            <a:ext cx="228600" cy="22860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9" name="Oval 84"/>
          <p:cNvSpPr>
            <a:spLocks noChangeArrowheads="1"/>
          </p:cNvSpPr>
          <p:nvPr/>
        </p:nvSpPr>
        <p:spPr bwMode="auto">
          <a:xfrm>
            <a:off x="3862382" y="5129218"/>
            <a:ext cx="228600" cy="22860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0" name="Oval 85"/>
          <p:cNvSpPr>
            <a:spLocks noChangeArrowheads="1"/>
          </p:cNvSpPr>
          <p:nvPr/>
        </p:nvSpPr>
        <p:spPr bwMode="auto">
          <a:xfrm>
            <a:off x="4243382" y="5129218"/>
            <a:ext cx="228600" cy="22860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1" name="Oval 86"/>
          <p:cNvSpPr>
            <a:spLocks noChangeArrowheads="1"/>
          </p:cNvSpPr>
          <p:nvPr/>
        </p:nvSpPr>
        <p:spPr bwMode="auto">
          <a:xfrm>
            <a:off x="4471982" y="4672018"/>
            <a:ext cx="228600" cy="22860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" name="Oval 87"/>
          <p:cNvSpPr>
            <a:spLocks noChangeArrowheads="1"/>
          </p:cNvSpPr>
          <p:nvPr/>
        </p:nvSpPr>
        <p:spPr bwMode="auto">
          <a:xfrm>
            <a:off x="3557582" y="4672018"/>
            <a:ext cx="228600" cy="22860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3" name="Oval 88"/>
          <p:cNvSpPr>
            <a:spLocks noChangeArrowheads="1"/>
          </p:cNvSpPr>
          <p:nvPr/>
        </p:nvSpPr>
        <p:spPr bwMode="auto">
          <a:xfrm>
            <a:off x="4090982" y="4748218"/>
            <a:ext cx="152400" cy="1524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4" name="Line 32"/>
          <p:cNvSpPr>
            <a:spLocks noChangeShapeType="1"/>
          </p:cNvSpPr>
          <p:nvPr/>
        </p:nvSpPr>
        <p:spPr bwMode="auto">
          <a:xfrm>
            <a:off x="5586418" y="4991112"/>
            <a:ext cx="0" cy="1524000"/>
          </a:xfrm>
          <a:prstGeom prst="line">
            <a:avLst/>
          </a:prstGeom>
          <a:noFill/>
          <a:ln w="88900">
            <a:solidFill>
              <a:srgbClr val="008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5" name="Line 33"/>
          <p:cNvSpPr>
            <a:spLocks noChangeShapeType="1"/>
          </p:cNvSpPr>
          <p:nvPr/>
        </p:nvSpPr>
        <p:spPr bwMode="auto">
          <a:xfrm>
            <a:off x="5967418" y="4991112"/>
            <a:ext cx="0" cy="1524000"/>
          </a:xfrm>
          <a:prstGeom prst="line">
            <a:avLst/>
          </a:prstGeom>
          <a:noFill/>
          <a:ln w="88900">
            <a:solidFill>
              <a:srgbClr val="008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6" name="Line 34"/>
          <p:cNvSpPr>
            <a:spLocks noChangeShapeType="1"/>
          </p:cNvSpPr>
          <p:nvPr/>
        </p:nvSpPr>
        <p:spPr bwMode="auto">
          <a:xfrm>
            <a:off x="6348418" y="4991112"/>
            <a:ext cx="0" cy="1524000"/>
          </a:xfrm>
          <a:prstGeom prst="line">
            <a:avLst/>
          </a:prstGeom>
          <a:noFill/>
          <a:ln w="88900">
            <a:solidFill>
              <a:srgbClr val="008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7" name="Line 35"/>
          <p:cNvSpPr>
            <a:spLocks noChangeShapeType="1"/>
          </p:cNvSpPr>
          <p:nvPr/>
        </p:nvSpPr>
        <p:spPr bwMode="auto">
          <a:xfrm>
            <a:off x="6729418" y="4991112"/>
            <a:ext cx="0" cy="1524000"/>
          </a:xfrm>
          <a:prstGeom prst="line">
            <a:avLst/>
          </a:prstGeom>
          <a:noFill/>
          <a:ln w="88900">
            <a:solidFill>
              <a:srgbClr val="008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8" name="Line 36"/>
          <p:cNvSpPr>
            <a:spLocks noChangeShapeType="1"/>
          </p:cNvSpPr>
          <p:nvPr/>
        </p:nvSpPr>
        <p:spPr bwMode="auto">
          <a:xfrm>
            <a:off x="7110418" y="4991112"/>
            <a:ext cx="0" cy="1524000"/>
          </a:xfrm>
          <a:prstGeom prst="line">
            <a:avLst/>
          </a:prstGeom>
          <a:noFill/>
          <a:ln w="88900">
            <a:solidFill>
              <a:srgbClr val="008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9" name="Line 37"/>
          <p:cNvSpPr>
            <a:spLocks noChangeShapeType="1"/>
          </p:cNvSpPr>
          <p:nvPr/>
        </p:nvSpPr>
        <p:spPr bwMode="auto">
          <a:xfrm>
            <a:off x="7491418" y="4991112"/>
            <a:ext cx="0" cy="1524000"/>
          </a:xfrm>
          <a:prstGeom prst="line">
            <a:avLst/>
          </a:prstGeom>
          <a:noFill/>
          <a:ln w="88900">
            <a:solidFill>
              <a:srgbClr val="008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0" name="Line 38"/>
          <p:cNvSpPr>
            <a:spLocks noChangeShapeType="1"/>
          </p:cNvSpPr>
          <p:nvPr/>
        </p:nvSpPr>
        <p:spPr bwMode="auto">
          <a:xfrm>
            <a:off x="5357818" y="5143512"/>
            <a:ext cx="2286000" cy="0"/>
          </a:xfrm>
          <a:prstGeom prst="line">
            <a:avLst/>
          </a:prstGeom>
          <a:noFill/>
          <a:ln w="88900">
            <a:solidFill>
              <a:srgbClr val="008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1" name="Line 39"/>
          <p:cNvSpPr>
            <a:spLocks noChangeShapeType="1"/>
          </p:cNvSpPr>
          <p:nvPr/>
        </p:nvSpPr>
        <p:spPr bwMode="auto">
          <a:xfrm>
            <a:off x="5357818" y="5524512"/>
            <a:ext cx="2286000" cy="0"/>
          </a:xfrm>
          <a:prstGeom prst="line">
            <a:avLst/>
          </a:prstGeom>
          <a:noFill/>
          <a:ln w="88900">
            <a:solidFill>
              <a:srgbClr val="008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2" name="Line 40"/>
          <p:cNvSpPr>
            <a:spLocks noChangeShapeType="1"/>
          </p:cNvSpPr>
          <p:nvPr/>
        </p:nvSpPr>
        <p:spPr bwMode="auto">
          <a:xfrm>
            <a:off x="5357818" y="5905512"/>
            <a:ext cx="2286000" cy="0"/>
          </a:xfrm>
          <a:prstGeom prst="line">
            <a:avLst/>
          </a:prstGeom>
          <a:noFill/>
          <a:ln w="88900">
            <a:solidFill>
              <a:srgbClr val="008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3" name="Line 41"/>
          <p:cNvSpPr>
            <a:spLocks noChangeShapeType="1"/>
          </p:cNvSpPr>
          <p:nvPr/>
        </p:nvSpPr>
        <p:spPr bwMode="auto">
          <a:xfrm>
            <a:off x="5357818" y="6286512"/>
            <a:ext cx="2286000" cy="0"/>
          </a:xfrm>
          <a:prstGeom prst="line">
            <a:avLst/>
          </a:prstGeom>
          <a:noFill/>
          <a:ln w="88900">
            <a:solidFill>
              <a:srgbClr val="008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4" name="Oval 43"/>
          <p:cNvSpPr>
            <a:spLocks noChangeArrowheads="1"/>
          </p:cNvSpPr>
          <p:nvPr/>
        </p:nvSpPr>
        <p:spPr bwMode="auto">
          <a:xfrm>
            <a:off x="6043618" y="5219712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15" name="Oval 45"/>
          <p:cNvSpPr>
            <a:spLocks noChangeArrowheads="1"/>
          </p:cNvSpPr>
          <p:nvPr/>
        </p:nvSpPr>
        <p:spPr bwMode="auto">
          <a:xfrm>
            <a:off x="5662618" y="5219712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16" name="Oval 46"/>
          <p:cNvSpPr>
            <a:spLocks noChangeArrowheads="1"/>
          </p:cNvSpPr>
          <p:nvPr/>
        </p:nvSpPr>
        <p:spPr bwMode="auto">
          <a:xfrm>
            <a:off x="5662618" y="5600712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17" name="Oval 47"/>
          <p:cNvSpPr>
            <a:spLocks noChangeArrowheads="1"/>
          </p:cNvSpPr>
          <p:nvPr/>
        </p:nvSpPr>
        <p:spPr bwMode="auto">
          <a:xfrm>
            <a:off x="5662618" y="5981712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18" name="Oval 48"/>
          <p:cNvSpPr>
            <a:spLocks noChangeArrowheads="1"/>
          </p:cNvSpPr>
          <p:nvPr/>
        </p:nvSpPr>
        <p:spPr bwMode="auto">
          <a:xfrm>
            <a:off x="6424618" y="5219712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19" name="Oval 49"/>
          <p:cNvSpPr>
            <a:spLocks noChangeArrowheads="1"/>
          </p:cNvSpPr>
          <p:nvPr/>
        </p:nvSpPr>
        <p:spPr bwMode="auto">
          <a:xfrm>
            <a:off x="6043618" y="5981712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20" name="Oval 50"/>
          <p:cNvSpPr>
            <a:spLocks noChangeArrowheads="1"/>
          </p:cNvSpPr>
          <p:nvPr/>
        </p:nvSpPr>
        <p:spPr bwMode="auto">
          <a:xfrm>
            <a:off x="7186618" y="5219712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21" name="Oval 51"/>
          <p:cNvSpPr>
            <a:spLocks noChangeArrowheads="1"/>
          </p:cNvSpPr>
          <p:nvPr/>
        </p:nvSpPr>
        <p:spPr bwMode="auto">
          <a:xfrm>
            <a:off x="6805618" y="5219712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22" name="Oval 52"/>
          <p:cNvSpPr>
            <a:spLocks noChangeArrowheads="1"/>
          </p:cNvSpPr>
          <p:nvPr/>
        </p:nvSpPr>
        <p:spPr bwMode="auto">
          <a:xfrm>
            <a:off x="6424618" y="5981712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23" name="Oval 53"/>
          <p:cNvSpPr>
            <a:spLocks noChangeArrowheads="1"/>
          </p:cNvSpPr>
          <p:nvPr/>
        </p:nvSpPr>
        <p:spPr bwMode="auto">
          <a:xfrm>
            <a:off x="6424618" y="5600712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24" name="Oval 54"/>
          <p:cNvSpPr>
            <a:spLocks noChangeArrowheads="1"/>
          </p:cNvSpPr>
          <p:nvPr/>
        </p:nvSpPr>
        <p:spPr bwMode="auto">
          <a:xfrm>
            <a:off x="6805618" y="5600712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25" name="Oval 55"/>
          <p:cNvSpPr>
            <a:spLocks noChangeArrowheads="1"/>
          </p:cNvSpPr>
          <p:nvPr/>
        </p:nvSpPr>
        <p:spPr bwMode="auto">
          <a:xfrm>
            <a:off x="7186618" y="5600712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26" name="Oval 56"/>
          <p:cNvSpPr>
            <a:spLocks noChangeArrowheads="1"/>
          </p:cNvSpPr>
          <p:nvPr/>
        </p:nvSpPr>
        <p:spPr bwMode="auto">
          <a:xfrm>
            <a:off x="7186618" y="5981712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27" name="Oval 57"/>
          <p:cNvSpPr>
            <a:spLocks noChangeArrowheads="1"/>
          </p:cNvSpPr>
          <p:nvPr/>
        </p:nvSpPr>
        <p:spPr bwMode="auto">
          <a:xfrm>
            <a:off x="6805618" y="5981712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28" name="Oval 58"/>
          <p:cNvSpPr>
            <a:spLocks noChangeArrowheads="1"/>
          </p:cNvSpPr>
          <p:nvPr/>
        </p:nvSpPr>
        <p:spPr bwMode="auto">
          <a:xfrm>
            <a:off x="6043618" y="5600712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29" name="Oval 128"/>
          <p:cNvSpPr>
            <a:spLocks noChangeArrowheads="1"/>
          </p:cNvSpPr>
          <p:nvPr/>
        </p:nvSpPr>
        <p:spPr bwMode="auto">
          <a:xfrm>
            <a:off x="5419732" y="3990980"/>
            <a:ext cx="1219200" cy="7620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0" name="Oval 129"/>
          <p:cNvSpPr>
            <a:spLocks noChangeArrowheads="1"/>
          </p:cNvSpPr>
          <p:nvPr/>
        </p:nvSpPr>
        <p:spPr bwMode="auto">
          <a:xfrm>
            <a:off x="5572132" y="4143380"/>
            <a:ext cx="914400" cy="457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1" name="Oval 130"/>
          <p:cNvSpPr>
            <a:spLocks noChangeArrowheads="1"/>
          </p:cNvSpPr>
          <p:nvPr/>
        </p:nvSpPr>
        <p:spPr bwMode="auto">
          <a:xfrm>
            <a:off x="5724532" y="4219580"/>
            <a:ext cx="609600" cy="3048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f3abae961053c313f6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2428868"/>
            <a:ext cx="4472894" cy="3714776"/>
          </a:xfrm>
          <a:prstGeom prst="rect">
            <a:avLst/>
          </a:prstGeom>
        </p:spPr>
      </p:pic>
      <p:pic>
        <p:nvPicPr>
          <p:cNvPr id="3" name="Рисунок 2" descr="28bcf11287d5da6df8f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4942" y="2214554"/>
            <a:ext cx="3486150" cy="39052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71868" y="1000108"/>
            <a:ext cx="214674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Remeslo" pitchFamily="2" charset="0"/>
              </a:rPr>
              <a:t>Индюк</a:t>
            </a:r>
            <a:endParaRPr lang="ru-RU" sz="4400" b="1" dirty="0">
              <a:solidFill>
                <a:srgbClr val="FF0000"/>
              </a:solidFill>
              <a:latin typeface="Remeslo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f3b8bbd829b645ff2b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40" y="1928802"/>
            <a:ext cx="2786082" cy="4624671"/>
          </a:xfrm>
          <a:prstGeom prst="rect">
            <a:avLst/>
          </a:prstGeom>
        </p:spPr>
      </p:pic>
      <p:pic>
        <p:nvPicPr>
          <p:cNvPr id="3" name="Рисунок 2" descr="0046-099-Dymkovskaja-igrushka-vjatskaja-igrushka-kirovskaja-igrushka-odin-iz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785794"/>
            <a:ext cx="2723455" cy="4714884"/>
          </a:xfrm>
          <a:prstGeom prst="rect">
            <a:avLst/>
          </a:prstGeom>
        </p:spPr>
      </p:pic>
      <p:pic>
        <p:nvPicPr>
          <p:cNvPr id="4" name="Рисунок 3" descr="3b846460f9aa1f6ed51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2198" y="2714620"/>
            <a:ext cx="2809875" cy="39052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43306" y="785794"/>
            <a:ext cx="348364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  <a:latin typeface="Remeslo" pitchFamily="2" charset="0"/>
              </a:rPr>
              <a:t>Водоноска</a:t>
            </a:r>
            <a:endParaRPr lang="ru-RU" sz="4400" dirty="0">
              <a:solidFill>
                <a:srgbClr val="FF0000"/>
              </a:solidFill>
              <a:latin typeface="Remeslo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s4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2143116"/>
            <a:ext cx="3449841" cy="4357694"/>
          </a:xfrm>
          <a:prstGeom prst="rect">
            <a:avLst/>
          </a:prstGeom>
        </p:spPr>
      </p:pic>
      <p:pic>
        <p:nvPicPr>
          <p:cNvPr id="5" name="Рисунок 4" descr="r11588_lar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9058" y="2143116"/>
            <a:ext cx="4978160" cy="435771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86050" y="785794"/>
            <a:ext cx="49292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Remeslo" pitchFamily="2" charset="0"/>
              </a:rPr>
              <a:t>Барыня</a:t>
            </a:r>
            <a:endParaRPr lang="ru-RU" sz="5400" b="1" dirty="0">
              <a:solidFill>
                <a:srgbClr val="FF0000"/>
              </a:solidFill>
              <a:latin typeface="Remeslo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384</TotalTime>
  <Words>93</Words>
  <Application>Microsoft Office PowerPoint</Application>
  <PresentationFormat>Экран (4:3)</PresentationFormat>
  <Paragraphs>34</Paragraphs>
  <Slides>18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Анна</dc:creator>
  <cp:lastModifiedBy>Анна</cp:lastModifiedBy>
  <cp:revision>40</cp:revision>
  <dcterms:created xsi:type="dcterms:W3CDTF">2013-12-04T15:53:53Z</dcterms:created>
  <dcterms:modified xsi:type="dcterms:W3CDTF">2013-12-15T20:41:36Z</dcterms:modified>
</cp:coreProperties>
</file>