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8" r:id="rId5"/>
    <p:sldId id="259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3"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53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80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7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167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461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113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64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838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957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869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10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DDB2-866D-4046-9C77-98D83467C858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E3E68-84FA-4BA5-8619-20A0A14D99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270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86;&#1089;&#1077;&#1085;&#1100;\&#1054;&#1089;&#1077;&#1085;&#1100;%20...&#1050;&#1088;&#1072;&#1089;&#1085;&#1099;&#1081;,%20&#1082;&#1086;&#1088;&#1080;&#1095;&#1085;&#1077;&#1074;&#1099;&#1081;,%20&#1078;&#1077;&#1083;&#1090;&#1099;&#1081;,%20&#1079;&#1077;&#1083;&#1077;&#1085;&#1099;&#1081;%20-%20&#1083;&#1080;&#1089;&#1090;&#1100;&#1103;%20&#1094;&#1074;&#1077;&#1090;&#1085;&#1099;&#1077;%20&#1087;&#1072;&#1076;&#1072;&#1102;&#1090;%20&#1089;%20&#1082;&#1083;&#1077;&#1085;&#1072;...%20(&#1084;&#1080;&#1085;&#1091;&#1089;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Осень ...Красный, коричневый, желтый, зеленый - листья цветные падают с клена...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267406" y="52229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12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5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0321" y="0"/>
            <a:ext cx="75341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latin typeface="Constantia" panose="02030602050306030303" pitchFamily="18" charset="0"/>
              </a:rPr>
              <a:t>Отгадываем загадки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3486" y="824248"/>
            <a:ext cx="4018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anose="03010101010201010101" pitchFamily="66" charset="0"/>
              </a:rPr>
              <a:t>Растут — зеленеют,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Упадут — пожелтеют,</a:t>
            </a:r>
            <a:br>
              <a:rPr lang="ru-RU" sz="3200" b="1" dirty="0">
                <a:latin typeface="Monotype Corsiva" panose="03010101010201010101" pitchFamily="66" charset="0"/>
              </a:rPr>
            </a:br>
            <a:r>
              <a:rPr lang="ru-RU" sz="3200" b="1" dirty="0">
                <a:latin typeface="Monotype Corsiva" panose="03010101010201010101" pitchFamily="66" charset="0"/>
              </a:rPr>
              <a:t>Полежат — почернеют</a:t>
            </a:r>
            <a:r>
              <a:rPr lang="ru-RU" sz="3200" dirty="0" smtClean="0">
                <a:latin typeface="Monotype Corsiva" panose="03010101010201010101" pitchFamily="66" charset="0"/>
              </a:rPr>
              <a:t>.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4248" y="2511380"/>
            <a:ext cx="2936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ЛИСТЬЯ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2766" y="984885"/>
            <a:ext cx="6040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atin typeface="Monotype Corsiva" panose="03010101010201010101" pitchFamily="66" charset="0"/>
              </a:rPr>
              <a:t>Дни стали короче, Длинней стали ночи.</a:t>
            </a:r>
            <a:br>
              <a:rPr lang="ru-RU" sz="2800" b="1" i="1" dirty="0">
                <a:latin typeface="Monotype Corsiva" panose="03010101010201010101" pitchFamily="66" charset="0"/>
              </a:rPr>
            </a:br>
            <a:r>
              <a:rPr lang="ru-RU" sz="2800" b="1" i="1" dirty="0">
                <a:latin typeface="Monotype Corsiva" panose="03010101010201010101" pitchFamily="66" charset="0"/>
              </a:rPr>
              <a:t>Урожай собирают. Когда это бывает</a:t>
            </a:r>
            <a:r>
              <a:rPr lang="ru-RU" sz="2800" b="1" i="1" dirty="0" smtClean="0">
                <a:latin typeface="Monotype Corsiva" panose="03010101010201010101" pitchFamily="66" charset="0"/>
              </a:rPr>
              <a:t>?</a:t>
            </a:r>
            <a:endParaRPr lang="ru-RU" sz="2800" b="1" i="1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1713" y="2511380"/>
            <a:ext cx="345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ОСЕНЬ</a:t>
            </a:r>
            <a:endParaRPr lang="ru-RU" sz="28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8051" y="3274556"/>
            <a:ext cx="65295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Monotype Corsiva" panose="03010101010201010101" pitchFamily="66" charset="0"/>
              </a:rPr>
              <a:t>По городу дождик осенний гулял,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Зеркальце дождик своё потерял.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Зеркальце то на асфальте лежит, </a:t>
            </a:r>
            <a:br>
              <a:rPr lang="ru-RU" sz="3200" b="1" i="1" dirty="0">
                <a:latin typeface="Monotype Corsiva" panose="03010101010201010101" pitchFamily="66" charset="0"/>
              </a:rPr>
            </a:br>
            <a:r>
              <a:rPr lang="ru-RU" sz="3200" b="1" i="1" dirty="0">
                <a:latin typeface="Monotype Corsiva" panose="03010101010201010101" pitchFamily="66" charset="0"/>
              </a:rPr>
              <a:t>Ветер подует — оно задрожит</a:t>
            </a:r>
            <a:r>
              <a:rPr lang="ru-RU" sz="3200" b="1" i="1" dirty="0" smtClean="0">
                <a:latin typeface="Monotype Corsiva" panose="03010101010201010101" pitchFamily="66" charset="0"/>
              </a:rPr>
              <a:t>.</a:t>
            </a:r>
            <a:endParaRPr lang="ru-RU" sz="3200" b="1" i="1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9273" y="5336659"/>
            <a:ext cx="1584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/>
              <a:t>ЛУЖА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6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3037" y="4881093"/>
            <a:ext cx="10869769" cy="171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6368" y="3322749"/>
            <a:ext cx="49712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latin typeface="Gabriola" panose="04040605051002020D02" pitchFamily="82" charset="0"/>
              </a:rPr>
              <a:t>На деревьях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Листьев мало.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На земле -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Невпроворот</a:t>
            </a:r>
            <a:r>
              <a:rPr lang="ru-RU" b="1" i="1" dirty="0">
                <a:latin typeface="Gabriola" panose="04040605051002020D02" pitchFamily="82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683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21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0"/>
            <a:ext cx="60745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29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0" y="805814"/>
            <a:ext cx="5824000" cy="4439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232" y="805815"/>
            <a:ext cx="3238360" cy="4439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2442" y="-89268"/>
            <a:ext cx="58588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Gabriola" panose="04040605051002020D02" pitchFamily="82" charset="0"/>
              </a:rPr>
              <a:t>СБОР УРОЖАЯ</a:t>
            </a:r>
            <a:endParaRPr lang="ru-RU" sz="6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3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4" y="609331"/>
            <a:ext cx="5313341" cy="4683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343" y="609331"/>
            <a:ext cx="5519809" cy="4686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458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187" y="276677"/>
            <a:ext cx="6529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latin typeface="Gabriola" panose="04040605051002020D02" pitchFamily="82" charset="0"/>
              </a:rPr>
              <a:t>Осень наступила,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Начались дожди.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До чего ж уныло</a:t>
            </a:r>
            <a:r>
              <a:rPr lang="ru-RU" sz="8000" dirty="0" smtClean="0">
                <a:latin typeface="Gabriola" panose="04040605051002020D02" pitchFamily="82" charset="0"/>
              </a:rPr>
              <a:t/>
            </a:r>
            <a:br>
              <a:rPr lang="ru-RU" sz="8000" dirty="0" smtClean="0">
                <a:latin typeface="Gabriola" panose="04040605051002020D02" pitchFamily="82" charset="0"/>
              </a:rPr>
            </a:br>
            <a:r>
              <a:rPr lang="ru-RU" sz="8000" dirty="0">
                <a:latin typeface="Gabriola" panose="04040605051002020D02" pitchFamily="82" charset="0"/>
              </a:rPr>
              <a:t>Выглядят сады.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8564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5" y="0"/>
            <a:ext cx="7439696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23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553" y="167426"/>
            <a:ext cx="8654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Снова осень, снова холода</a:t>
            </a:r>
            <a:r>
              <a:rPr lang="ru-RU" sz="4000" b="1" dirty="0" smtClean="0">
                <a:latin typeface="Monotype Corsiva" panose="03010101010201010101" pitchFamily="66" charset="0"/>
              </a:rPr>
              <a:t>,</a:t>
            </a:r>
          </a:p>
          <a:p>
            <a:r>
              <a:rPr lang="ru-RU" sz="4000" b="1" dirty="0" smtClean="0">
                <a:latin typeface="Monotype Corsiva" panose="03010101010201010101" pitchFamily="66" charset="0"/>
              </a:rPr>
              <a:t>И одежда теплая снова нам нужна!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0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3" y="0"/>
            <a:ext cx="616468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2731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59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6693" y="3441680"/>
            <a:ext cx="801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b="1" i="1" dirty="0" smtClean="0">
                <a:latin typeface="Gabriola" panose="04040605051002020D02" pitchFamily="82" charset="0"/>
              </a:rPr>
              <a:t>В </a:t>
            </a:r>
            <a:r>
              <a:rPr lang="ru-RU" sz="5400" b="1" i="1" dirty="0">
                <a:latin typeface="Gabriola" panose="04040605051002020D02" pitchFamily="82" charset="0"/>
              </a:rPr>
              <a:t>небе очень высоко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Птицы полетели,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Улетают далеко,</a:t>
            </a:r>
            <a:r>
              <a:rPr lang="ru-RU" sz="5400" b="1" i="1" dirty="0" smtClean="0">
                <a:latin typeface="Gabriola" panose="04040605051002020D02" pitchFamily="82" charset="0"/>
              </a:rPr>
              <a:t/>
            </a:r>
            <a:br>
              <a:rPr lang="ru-RU" sz="5400" b="1" i="1" dirty="0" smtClean="0">
                <a:latin typeface="Gabriola" panose="04040605051002020D02" pitchFamily="82" charset="0"/>
              </a:rPr>
            </a:br>
            <a:r>
              <a:rPr lang="ru-RU" sz="5400" b="1" i="1" dirty="0">
                <a:latin typeface="Gabriola" panose="04040605051002020D02" pitchFamily="82" charset="0"/>
              </a:rPr>
              <a:t>В край, где нет метели</a:t>
            </a:r>
            <a:r>
              <a:rPr lang="ru-RU" sz="5400" b="1" i="1" dirty="0" smtClean="0">
                <a:latin typeface="Gabriola" panose="04040605051002020D02" pitchFamily="82" charset="0"/>
              </a:rPr>
              <a:t>.</a:t>
            </a:r>
            <a:endParaRPr lang="ru-RU" sz="5400" b="1" i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0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46</Words>
  <Application>Microsoft Office PowerPoint</Application>
  <PresentationFormat>Произвольный</PresentationFormat>
  <Paragraphs>13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Acer1</dc:creator>
  <cp:lastModifiedBy>Admin</cp:lastModifiedBy>
  <cp:revision>23</cp:revision>
  <dcterms:created xsi:type="dcterms:W3CDTF">2014-08-19T11:17:12Z</dcterms:created>
  <dcterms:modified xsi:type="dcterms:W3CDTF">2014-10-30T18:58:27Z</dcterms:modified>
</cp:coreProperties>
</file>