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2" r:id="rId5"/>
    <p:sldId id="257" r:id="rId6"/>
    <p:sldId id="258" r:id="rId7"/>
    <p:sldId id="259" r:id="rId8"/>
    <p:sldId id="260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E652-681D-47B3-AA7B-9C4D478F642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DB38-8E56-4628-B993-41A62B8BD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E652-681D-47B3-AA7B-9C4D478F642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DB38-8E56-4628-B993-41A62B8BD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E652-681D-47B3-AA7B-9C4D478F642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DB38-8E56-4628-B993-41A62B8BD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E652-681D-47B3-AA7B-9C4D478F642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DB38-8E56-4628-B993-41A62B8BD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E652-681D-47B3-AA7B-9C4D478F642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DB38-8E56-4628-B993-41A62B8BD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E652-681D-47B3-AA7B-9C4D478F642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DB38-8E56-4628-B993-41A62B8BD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E652-681D-47B3-AA7B-9C4D478F642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DB38-8E56-4628-B993-41A62B8BD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E652-681D-47B3-AA7B-9C4D478F642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DB38-8E56-4628-B993-41A62B8BD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E652-681D-47B3-AA7B-9C4D478F642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DB38-8E56-4628-B993-41A62B8BD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E652-681D-47B3-AA7B-9C4D478F642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DB38-8E56-4628-B993-41A62B8BD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E652-681D-47B3-AA7B-9C4D478F642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DB38-8E56-4628-B993-41A62B8BD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0E652-681D-47B3-AA7B-9C4D478F642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EDB38-8E56-4628-B993-41A62B8BD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Microsoft_PowerPoint_97-2003_Presentation1.pp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Documents and Settings\Школа\Рабочий стол\Разные картинки\Оформление стендов\фоны для презентаций\школьные\w0ZCly4b4J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357298"/>
            <a:ext cx="7486648" cy="1470025"/>
          </a:xfrm>
        </p:spPr>
        <p:txBody>
          <a:bodyPr>
            <a:noAutofit/>
          </a:bodyPr>
          <a:lstStyle/>
          <a:p>
            <a:pPr algn="l"/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  <a:latin typeface="Flash" pitchFamily="34" charset="0"/>
              </a:rPr>
              <a:t>Поделки</a:t>
            </a: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Flash" pitchFamily="34" charset="0"/>
              </a:rPr>
              <a:t>    из  модулей</a:t>
            </a:r>
            <a:endParaRPr lang="ru-RU" sz="4800" dirty="0">
              <a:solidFill>
                <a:schemeClr val="accent3">
                  <a:lumMod val="50000"/>
                </a:schemeClr>
              </a:solidFill>
              <a:latin typeface="Flash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143248"/>
            <a:ext cx="3929090" cy="85725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Работа с бумагой.    </a:t>
            </a:r>
          </a:p>
          <a:p>
            <a:pPr algn="l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Модульное  оригами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500063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Технология, 3 класс</a:t>
            </a:r>
          </a:p>
          <a:p>
            <a:r>
              <a:rPr lang="ru-RU" dirty="0" smtClean="0"/>
              <a:t>Учитель</a:t>
            </a:r>
            <a:r>
              <a:rPr lang="ru-RU" dirty="0" smtClean="0"/>
              <a:t>: Новикова М. 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0"/>
          <a:ext cx="9144000" cy="685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Презентация" r:id="rId4" imgW="4570378" imgH="3427533" progId="PowerPoint.Show.8">
                  <p:embed/>
                </p:oleObj>
              </mc:Choice>
              <mc:Fallback>
                <p:oleObj name="Презентация" r:id="rId4" imgW="4570378" imgH="3427533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7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7224" y="714356"/>
            <a:ext cx="6982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Что такое модульное оригами?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785926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Основой модульного оригами являются модули, сделанные из бумаги прямоугольной </a:t>
            </a:r>
            <a:r>
              <a:rPr lang="ru-RU" sz="3200" dirty="0" smtClean="0"/>
              <a:t>формы</a:t>
            </a:r>
            <a:endParaRPr lang="ru-RU" sz="3200" dirty="0"/>
          </a:p>
        </p:txBody>
      </p:sp>
      <p:pic>
        <p:nvPicPr>
          <p:cNvPr id="20484" name="Picture 4" descr="оригам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797539">
            <a:off x="963088" y="3916189"/>
            <a:ext cx="2320454" cy="227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Индийский слон оригами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29124" y="3429000"/>
            <a:ext cx="3643338" cy="2245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Школа\Рабочий стол\Предметы\Технология\оригами\Модули\3437222-7124bee49cf518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214" cy="5048285"/>
          </a:xfrm>
          <a:prstGeom prst="rect">
            <a:avLst/>
          </a:prstGeom>
          <a:noFill/>
        </p:spPr>
      </p:pic>
      <p:pic>
        <p:nvPicPr>
          <p:cNvPr id="18435" name="Picture 3" descr="C:\Documents and Settings\Школа\Рабочий стол\Предметы\Технология\оригами\Модули\3437233-71c05c0f4fcc38b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4895" y="1285860"/>
            <a:ext cx="4179105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Школа\Рабочий стол\Предметы\Технология\оригами\Модули\3437209-43661a008cf8b8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571900" cy="4762533"/>
          </a:xfrm>
          <a:prstGeom prst="rect">
            <a:avLst/>
          </a:prstGeom>
          <a:noFill/>
        </p:spPr>
      </p:pic>
      <p:pic>
        <p:nvPicPr>
          <p:cNvPr id="19459" name="Picture 3" descr="C:\Documents and Settings\Школа\Рабочий стол\Предметы\Технология\оригами\Модули\3437229-4298d48e124ac8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142984"/>
            <a:ext cx="4071948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Школа\Мои документы\Downloads\Лебедь-и-Модулей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3" y="1214422"/>
            <a:ext cx="3869353" cy="22145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71480"/>
            <a:ext cx="6968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1.</a:t>
            </a:r>
            <a:r>
              <a:rPr lang="ru-RU" sz="2000" dirty="0"/>
              <a:t> </a:t>
            </a:r>
            <a:r>
              <a:rPr lang="ru-RU" sz="2000" dirty="0" smtClean="0"/>
              <a:t>Прямоугольник сгибаем </a:t>
            </a:r>
            <a:r>
              <a:rPr lang="ru-RU" sz="2000" dirty="0"/>
              <a:t>пополам </a:t>
            </a:r>
            <a:r>
              <a:rPr lang="ru-RU" sz="2000" dirty="0" smtClean="0"/>
              <a:t>, как показано на рисунке</a:t>
            </a:r>
            <a:endParaRPr lang="ru-RU" sz="2000" dirty="0"/>
          </a:p>
        </p:txBody>
      </p:sp>
      <p:pic>
        <p:nvPicPr>
          <p:cNvPr id="1027" name="Picture 3" descr="C:\Documents and Settings\Школа\Мои документы\Downloads\Лебедь-и-Модулей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857760"/>
            <a:ext cx="3996326" cy="13587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3929066"/>
            <a:ext cx="8032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2.</a:t>
            </a:r>
            <a:r>
              <a:rPr lang="ru-RU" sz="2000" dirty="0"/>
              <a:t> </a:t>
            </a:r>
            <a:r>
              <a:rPr lang="ru-RU" sz="2000" b="1" dirty="0"/>
              <a:t> </a:t>
            </a:r>
            <a:r>
              <a:rPr lang="ru-RU" sz="2000" dirty="0" smtClean="0"/>
              <a:t>Сгибаем</a:t>
            </a:r>
            <a:r>
              <a:rPr lang="ru-RU" sz="2000" dirty="0"/>
              <a:t>, а потом разгибаем лист для того, что бы наметить центр.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Школа\Мои документы\Downloads\Лебедь-и-Модулей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1" y="1214422"/>
            <a:ext cx="4410357" cy="16430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5447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</a:t>
            </a:r>
            <a:r>
              <a:rPr lang="ru-RU" sz="2000" b="1" dirty="0"/>
              <a:t>.</a:t>
            </a:r>
            <a:r>
              <a:rPr lang="ru-RU" sz="2000" dirty="0"/>
              <a:t> Края по обе стороны складываем в середину.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3214686"/>
            <a:ext cx="6271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</a:t>
            </a:r>
            <a:r>
              <a:rPr lang="ru-RU" sz="2000" b="1" dirty="0"/>
              <a:t>.</a:t>
            </a:r>
            <a:r>
              <a:rPr lang="ru-RU" sz="2000" dirty="0"/>
              <a:t> Обратной стороной переворачиваем нашу заготовку.</a:t>
            </a:r>
          </a:p>
        </p:txBody>
      </p:sp>
      <p:pic>
        <p:nvPicPr>
          <p:cNvPr id="2051" name="Picture 3" descr="C:\Documents and Settings\Школа\Мои документы\Downloads\Лебедь-и-Модулей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49" y="4000504"/>
            <a:ext cx="2995469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Школа\Мои документы\Downloads\Лебедь-и-Модулей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142984"/>
            <a:ext cx="2857520" cy="230189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0034" y="357166"/>
            <a:ext cx="7400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/>
              <a:t>5.</a:t>
            </a:r>
            <a:r>
              <a:rPr lang="ru-RU" sz="2000" dirty="0"/>
              <a:t> Загибаем нижние уголки и обязательно оставляем </a:t>
            </a:r>
            <a:r>
              <a:rPr lang="ru-RU" sz="2000" dirty="0" smtClean="0"/>
              <a:t>небольшой </a:t>
            </a:r>
          </a:p>
          <a:p>
            <a:r>
              <a:rPr lang="ru-RU" sz="2000" dirty="0" smtClean="0"/>
              <a:t>Промежуток между </a:t>
            </a:r>
            <a:r>
              <a:rPr lang="ru-RU" sz="2000" dirty="0"/>
              <a:t>главным треугольником и маленькими.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472" y="3429000"/>
            <a:ext cx="4396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 </a:t>
            </a:r>
            <a:r>
              <a:rPr lang="ru-RU" sz="2000" b="1" dirty="0"/>
              <a:t>6.</a:t>
            </a:r>
            <a:r>
              <a:rPr lang="ru-RU" sz="2000" dirty="0"/>
              <a:t> Нижнюю половину загибаем вверх.</a:t>
            </a:r>
          </a:p>
        </p:txBody>
      </p:sp>
      <p:pic>
        <p:nvPicPr>
          <p:cNvPr id="3077" name="Picture 5" descr="загибаем моду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929066"/>
            <a:ext cx="3000396" cy="2583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Школа\Мои документы\Downloads\Лебедь-и-Модулей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357298"/>
            <a:ext cx="2950700" cy="271464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71472" y="642918"/>
            <a:ext cx="4421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7</a:t>
            </a:r>
            <a:r>
              <a:rPr lang="ru-RU" sz="2000" b="1" dirty="0"/>
              <a:t>.</a:t>
            </a:r>
            <a:r>
              <a:rPr lang="ru-RU" sz="2000" dirty="0"/>
              <a:t> Складываем вдвое наш треугольник</a:t>
            </a:r>
          </a:p>
        </p:txBody>
      </p:sp>
      <p:pic>
        <p:nvPicPr>
          <p:cNvPr id="4099" name="Picture 3" descr="модуль из бумаг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643314"/>
            <a:ext cx="2786082" cy="2762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65822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Детские работы  взяты из Интернета.</a:t>
            </a:r>
          </a:p>
          <a:p>
            <a:r>
              <a:rPr lang="ru-RU" sz="2000" dirty="0" smtClean="0"/>
              <a:t>Прошу прощения, сайт и фамилию педагога не сохранила.</a:t>
            </a:r>
          </a:p>
          <a:p>
            <a:r>
              <a:rPr lang="ru-RU" sz="2000" dirty="0" smtClean="0"/>
              <a:t>Огромное спасибо </a:t>
            </a:r>
            <a:r>
              <a:rPr lang="ru-RU" sz="2000" smtClean="0"/>
              <a:t>за идею!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70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Flash</vt:lpstr>
      <vt:lpstr>Тема Office</vt:lpstr>
      <vt:lpstr>Презентация</vt:lpstr>
      <vt:lpstr>Поделки    из  модулей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Зареченская СОШ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Зареченсчкая СОШ</dc:creator>
  <cp:lastModifiedBy>Марина Новикова</cp:lastModifiedBy>
  <cp:revision>8</cp:revision>
  <dcterms:created xsi:type="dcterms:W3CDTF">2013-09-22T17:08:57Z</dcterms:created>
  <dcterms:modified xsi:type="dcterms:W3CDTF">2014-01-29T17:26:51Z</dcterms:modified>
</cp:coreProperties>
</file>