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07C7CB-A702-4C4E-9FC6-F1388844D65F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202F1B-096E-4EBD-9C06-745226B529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Квадратична</a:t>
            </a:r>
            <a:r>
              <a:rPr lang="ru-RU" dirty="0" smtClean="0">
                <a:solidFill>
                  <a:srgbClr val="002060"/>
                </a:solidFill>
              </a:rPr>
              <a:t>я функция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ее график и свойства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286388"/>
            <a:ext cx="7854696" cy="128588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Конышева Татьяна Валерьевна</a:t>
            </a:r>
          </a:p>
          <a:p>
            <a:pPr algn="ctr"/>
            <a:r>
              <a:rPr lang="ru-RU" sz="1400" dirty="0" smtClean="0"/>
              <a:t>Учитель математики гимназии №52</a:t>
            </a:r>
          </a:p>
          <a:p>
            <a:pPr algn="ctr"/>
            <a:r>
              <a:rPr lang="ru-RU" sz="1400" dirty="0" smtClean="0"/>
              <a:t>г.Санкт-Петербург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:\параболы\рис 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5572164" cy="5214974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428868"/>
            <a:ext cx="1019175" cy="857250"/>
          </a:xfrm>
          <a:prstGeom prst="rect">
            <a:avLst/>
          </a:prstGeom>
          <a:noFill/>
        </p:spPr>
      </p:pic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8082" y="2500306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Х²+3х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:\параболы\рис 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5786446" cy="5643578"/>
          </a:xfrm>
          <a:prstGeom prst="rect">
            <a:avLst/>
          </a:prstGeom>
          <a:noFill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571612"/>
            <a:ext cx="695325" cy="619125"/>
          </a:xfrm>
          <a:prstGeom prst="rect">
            <a:avLst/>
          </a:prstGeom>
          <a:noFill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571612"/>
            <a:ext cx="1495425" cy="628650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8358214" y="1571612"/>
            <a:ext cx="559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86058"/>
            <a:ext cx="695325" cy="619125"/>
          </a:xfrm>
          <a:prstGeom prst="rect">
            <a:avLst/>
          </a:prstGeom>
          <a:noFill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786058"/>
            <a:ext cx="1943100" cy="628650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8496066" y="2714620"/>
            <a:ext cx="647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70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857628"/>
            <a:ext cx="1438275" cy="857250"/>
          </a:xfrm>
          <a:prstGeom prst="rect">
            <a:avLst/>
          </a:prstGeom>
          <a:noFill/>
        </p:spPr>
      </p:pic>
      <p:pic>
        <p:nvPicPr>
          <p:cNvPr id="4506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929066"/>
            <a:ext cx="1495425" cy="628650"/>
          </a:xfrm>
          <a:prstGeom prst="rect">
            <a:avLst/>
          </a:prstGeom>
          <a:noFill/>
        </p:spPr>
      </p:pic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8429652" y="41433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072074"/>
            <a:ext cx="695325" cy="619125"/>
          </a:xfrm>
          <a:prstGeom prst="rect">
            <a:avLst/>
          </a:prstGeom>
          <a:noFill/>
        </p:spPr>
      </p:pic>
      <p:pic>
        <p:nvPicPr>
          <p:cNvPr id="45074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072074"/>
            <a:ext cx="1495425" cy="628650"/>
          </a:xfrm>
          <a:prstGeom prst="rect">
            <a:avLst/>
          </a:prstGeom>
          <a:noFill/>
        </p:spPr>
      </p:pic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8358214" y="5286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8" grpId="0"/>
      <p:bldP spid="45073" grpId="0"/>
      <p:bldP spid="450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:\параболы\рис 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5786446" cy="5643578"/>
          </a:xfrm>
          <a:prstGeom prst="rect">
            <a:avLst/>
          </a:prstGeom>
          <a:noFill/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86058"/>
            <a:ext cx="695325" cy="619125"/>
          </a:xfrm>
          <a:prstGeom prst="rect">
            <a:avLst/>
          </a:prstGeom>
          <a:noFill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786058"/>
            <a:ext cx="1943100" cy="628650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8496066" y="2714620"/>
            <a:ext cx="647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938914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Стр. 259 – 260 № 1 – 5;       выполнить 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работу над ошибками.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28802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498850" algn="l"/>
              </a:tabLs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Какая функция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называется квадратичной?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714752"/>
            <a:ext cx="82868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Функция вида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некоторые числа,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≠0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действительная переменная,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называется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квадратичной функцией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429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Укажите  функции, которые  являются  квадратичными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85749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1) у=5х+1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278605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4) у=3х</a:t>
            </a:r>
            <a:r>
              <a:rPr lang="ru-RU" sz="3600" b="1" baseline="30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-1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85762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2) у=-2х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+х+3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378619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5) у=x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+7x-1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78632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3) у=4х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4786322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6) у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=-3х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+2х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8586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Что является графиком квадратичной функции?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371475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ПАРАБОЛА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471490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0017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От  чего  зависит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направление  ветвей  параболы?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3643314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От знака коэффициента </a:t>
            </a:r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4422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Используя графики функций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 y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ax</a:t>
            </a:r>
            <a:r>
              <a:rPr lang="ru-RU" sz="36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bx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определить знак коэффициента  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1" name="Рисунок 7" descr="http://festival.1september.ru/articles/507405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429000"/>
            <a:ext cx="642942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500438"/>
            <a:ext cx="1457325" cy="8191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71876"/>
            <a:ext cx="1457325" cy="81915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7298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Найти   координаты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вершины   параболы: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78605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1)у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= х</a:t>
            </a:r>
            <a:r>
              <a:rPr lang="ru-RU" sz="3600" b="1" baseline="30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 -4х-5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38576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2)у=-5х</a:t>
            </a:r>
            <a:r>
              <a:rPr lang="ru-RU" sz="3600" b="1" baseline="30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+3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257300" y="4857750"/>
          <a:ext cx="5557838" cy="1608138"/>
        </p:xfrm>
        <a:graphic>
          <a:graphicData uri="http://schemas.openxmlformats.org/presentationml/2006/ole">
            <p:oleObj spid="_x0000_s19460" name="Формула" r:id="rId3" imgW="1244600" imgH="393700" progId="Equation.3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43636" y="2928934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(2; -9)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392906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(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0;3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64" y="928670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Найдите   координаты   точек пересечения  параболы  с  осями координат: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2786058"/>
            <a:ext cx="23574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1)у=х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-х;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0034" y="3714752"/>
            <a:ext cx="2500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2)у=х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+3;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50057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3)у=5х</a:t>
            </a:r>
            <a:r>
              <a:rPr lang="ru-RU" sz="3200" b="1" baseline="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-3х-2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5720" y="5286388"/>
            <a:ext cx="6572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осью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Ox: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y=0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ax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+bx+c=0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5720" y="6072206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осью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x=o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357554" y="2857496"/>
            <a:ext cx="27860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(0;0); (1;0)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357554" y="3714752"/>
            <a:ext cx="1643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(0;3)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357554" y="4572008"/>
            <a:ext cx="4786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(1;0); (-0,4;0); (0;2)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:\параболы\рис 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5572164" cy="5214974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428868"/>
            <a:ext cx="1019175" cy="857250"/>
          </a:xfrm>
          <a:prstGeom prst="rect">
            <a:avLst/>
          </a:prstGeom>
          <a:noFill/>
        </p:spPr>
      </p:pic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26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643314"/>
            <a:ext cx="1438275" cy="857250"/>
          </a:xfrm>
          <a:prstGeom prst="rect">
            <a:avLst/>
          </a:prstGeom>
          <a:noFill/>
        </p:spPr>
      </p:pic>
      <p:pic>
        <p:nvPicPr>
          <p:cNvPr id="43025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714752"/>
            <a:ext cx="1495425" cy="628650"/>
          </a:xfrm>
          <a:prstGeom prst="rect">
            <a:avLst/>
          </a:prstGeom>
          <a:noFill/>
        </p:spPr>
      </p:pic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31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000636"/>
            <a:ext cx="1076325" cy="619125"/>
          </a:xfrm>
          <a:prstGeom prst="rect">
            <a:avLst/>
          </a:prstGeom>
          <a:noFill/>
        </p:spPr>
      </p:pic>
      <p:pic>
        <p:nvPicPr>
          <p:cNvPr id="4303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000636"/>
            <a:ext cx="1495425" cy="628650"/>
          </a:xfrm>
          <a:prstGeom prst="rect">
            <a:avLst/>
          </a:prstGeom>
          <a:noFill/>
        </p:spPr>
      </p:pic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8082" y="2571744"/>
            <a:ext cx="13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  <a:cs typeface="Calibri" pitchFamily="34" charset="0"/>
              </a:rPr>
              <a:t>Х²+3х</a:t>
            </a:r>
            <a:r>
              <a:rPr lang="ru-RU" sz="3200" dirty="0" smtClean="0">
                <a:latin typeface="+mj-lt"/>
                <a:cs typeface="Calibri" pitchFamily="34" charset="0"/>
              </a:rPr>
              <a:t> </a:t>
            </a:r>
            <a:endParaRPr lang="ru-RU" sz="32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227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Квадратичная функция  ее график и свойства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Танюша</cp:lastModifiedBy>
  <cp:revision>56</cp:revision>
  <dcterms:created xsi:type="dcterms:W3CDTF">2014-03-10T10:37:18Z</dcterms:created>
  <dcterms:modified xsi:type="dcterms:W3CDTF">2014-04-14T13:43:14Z</dcterms:modified>
</cp:coreProperties>
</file>