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84" r:id="rId4"/>
    <p:sldId id="286" r:id="rId5"/>
    <p:sldId id="287" r:id="rId6"/>
    <p:sldId id="258" r:id="rId7"/>
    <p:sldId id="285" r:id="rId8"/>
    <p:sldId id="269" r:id="rId9"/>
    <p:sldId id="271" r:id="rId10"/>
    <p:sldId id="275" r:id="rId11"/>
    <p:sldId id="283" r:id="rId12"/>
    <p:sldId id="259" r:id="rId13"/>
    <p:sldId id="272" r:id="rId14"/>
    <p:sldId id="280" r:id="rId15"/>
    <p:sldId id="278" r:id="rId16"/>
    <p:sldId id="260" r:id="rId17"/>
    <p:sldId id="261" r:id="rId18"/>
    <p:sldId id="28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2328A-7999-4B0B-A112-C1DF8A0D8C16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D086DE8-8345-46DE-9D0C-B2F34E015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2328A-7999-4B0B-A112-C1DF8A0D8C16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6DE8-8345-46DE-9D0C-B2F34E015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2328A-7999-4B0B-A112-C1DF8A0D8C16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6DE8-8345-46DE-9D0C-B2F34E015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2328A-7999-4B0B-A112-C1DF8A0D8C16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D086DE8-8345-46DE-9D0C-B2F34E015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2328A-7999-4B0B-A112-C1DF8A0D8C16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6DE8-8345-46DE-9D0C-B2F34E0151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2328A-7999-4B0B-A112-C1DF8A0D8C16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6DE8-8345-46DE-9D0C-B2F34E015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2328A-7999-4B0B-A112-C1DF8A0D8C16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D086DE8-8345-46DE-9D0C-B2F34E0151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pull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2328A-7999-4B0B-A112-C1DF8A0D8C16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6DE8-8345-46DE-9D0C-B2F34E015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2328A-7999-4B0B-A112-C1DF8A0D8C16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6DE8-8345-46DE-9D0C-B2F34E015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2328A-7999-4B0B-A112-C1DF8A0D8C16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6DE8-8345-46DE-9D0C-B2F34E015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2328A-7999-4B0B-A112-C1DF8A0D8C16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6DE8-8345-46DE-9D0C-B2F34E0151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pull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502328A-7999-4B0B-A112-C1DF8A0D8C16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D086DE8-8345-46DE-9D0C-B2F34E0151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ll dir="u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commons.wikimedia.org/wiki/File:Maths.jpg?uselang=ru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jpeg"/><Relationship Id="rId4" Type="http://schemas.openxmlformats.org/officeDocument/2006/relationships/hyperlink" Target="http://commons.wikimedia.org/wiki/File:Math_lecture_at_TKK.JPG?uselang=ru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commons.wikimedia.org/wiki/File:Chalks.jpg?uselang=ru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images.yandex.ru/yandsearch?text=%D1%88%D0%BA%D0%BE%D0%BB%D1%8C%D0%BD%D0%B0%D1%8F%20%D0%B4%D0%BE%D1%81%D0%BA%D0%B0&amp;img_url=img.inforico.com.ua/a/prodam-magnitnaya-shkolnaya-3-h-metrovaya-doska--2228-1327487876332544-2-big.jpg&amp;pos=0&amp;rpt=simage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3.jpeg"/><Relationship Id="rId4" Type="http://schemas.openxmlformats.org/officeDocument/2006/relationships/hyperlink" Target="http://images.yandex.ru/yandsearch?p=2&amp;text=%D1%88%D0%BA%D0%BE%D0%BB%D1%8C%D0%BD%D0%B0%D1%8F%20%D0%B4%D0%BE%D1%81%D0%BA%D0%B0&amp;img_url=microstocker.com.ua/upload/image/fotos/big/c2ebd5b712da7927e35e1652d32d24d3.jpg&amp;pos=80&amp;rpt=simage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images.yandex.ru/yandsearch?text=%D1%88%D0%BA%D0%BE%D0%BB%D1%8C%D0%BD%D0%B0%D1%8F%20%D0%B4%D0%BE%D1%81%D0%BA%D0%B0&amp;img_url=www.aktant.ru/upload/iblock/152/1526b83173b42431e2ab759faed77f33.jpg&amp;pos=6&amp;rpt=simage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hyperlink" Target="http://images.yandex.ru/yandsearch?text=%D1%88%D0%BA%D0%BE%D0%BB%D1%8C%D0%BD%D0%B0%D1%8F%20%D0%B4%D0%BE%D1%81%D0%BA%D0%B0&amp;img_url=c2.tis.ru/images/products/original/8/e/a/8ea685b821a0a603c5ff8ff58488fa61.jpg&amp;pos=9&amp;rpt=simage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hyperlink" Target="http://images.yandex.ru/yandsearch?p=5&amp;text=%D1%88%D0%BA%D0%BE%D0%BB%D1%8C%D0%BD%D0%B0%D1%8F%20%D0%B4%D0%BE%D1%81%D0%BA%D0%B0&amp;img_url=www.nord-meb.ru/components/com_virtuemart/shop_image/product/_____12____4b19ac8d7341d.jpg&amp;pos=152&amp;rpt=simage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jpeg"/><Relationship Id="rId4" Type="http://schemas.openxmlformats.org/officeDocument/2006/relationships/hyperlink" Target="http://images.yandex.ru/yandsearch?p=5&amp;text=%D1%88%D0%BA%D0%BE%D0%BB%D1%8C%D0%BD%D0%B0%D1%8F%20%D0%B4%D0%BE%D1%81%D0%BA%D0%B0&amp;img_url=i.io.ua/img_su/large/0004/15/00041581_n3.jpg&amp;pos=155&amp;rpt=simage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hyperlink" Target="http://commons.wikimedia.org/wiki/File:Board1.JPG?uselang=ru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7" Type="http://schemas.openxmlformats.org/officeDocument/2006/relationships/image" Target="../media/image31.jpeg"/><Relationship Id="rId2" Type="http://schemas.openxmlformats.org/officeDocument/2006/relationships/hyperlink" Target="http://images.yandex.ru/yandsearch?text=%D1%88%D0%BA%D0%BE%D0%BB%D1%8C%D0%BD%D0%B0%D1%8F%20%D0%B4%D0%BE%D1%81%D0%BA%D0%B0&amp;img_url=babadu.ru/upload/iblock/6d1/f83b3ccc89c011df9874002618dc72f8_8bf46d57439711e18fe57071bc4bb56c.jpg&amp;pos=18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ommons.wikimedia.org/wiki/File:Flipchart1-Asio.JPG?uselang=ru" TargetMode="External"/><Relationship Id="rId5" Type="http://schemas.openxmlformats.org/officeDocument/2006/relationships/image" Target="../media/image30.jpeg"/><Relationship Id="rId4" Type="http://schemas.openxmlformats.org/officeDocument/2006/relationships/hyperlink" Target="http://images.yandex.ru/yandsearch?p=2&amp;text=%D1%88%D0%BA%D0%BE%D0%BB%D1%8C%D0%BD%D0%B0%D1%8F%20%D0%B4%D0%BE%D1%81%D0%BA%D0%B0&amp;img_url=m.io.ua/img_aa/medium/0316/30/03163083.jpg&amp;pos=64&amp;rpt=simage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p=12&amp;text=%D1%88%D0%BA%D0%BE%D0%BB%D1%8C%D0%BD%D0%B0%D1%8F%20%D0%B4%D0%BE%D1%81%D0%BA%D0%B0&amp;img_url=www.formix-expo.ru/assets/images/photo/pos_materialy/11.jpg&amp;pos=383&amp;rpt=simage" TargetMode="External"/><Relationship Id="rId3" Type="http://schemas.openxmlformats.org/officeDocument/2006/relationships/image" Target="../media/image32.jpeg"/><Relationship Id="rId7" Type="http://schemas.openxmlformats.org/officeDocument/2006/relationships/image" Target="../media/image34.jpeg"/><Relationship Id="rId2" Type="http://schemas.openxmlformats.org/officeDocument/2006/relationships/hyperlink" Target="http://images.yandex.ru/yandsearch?p=1&amp;text=%D1%88%D0%BA%D0%BE%D0%BB%D1%8C%D0%BD%D0%B0%D1%8F%20%D0%B4%D0%BE%D1%81%D0%BA%D0%B0&amp;img_url=www.neostyle-nn.ru/assets/images/SCHOOL%20FURNITURE/02/01%20DN-11F.png&amp;pos=36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p=4&amp;text=%D1%88%D0%BA%D0%BE%D0%BB%D1%8C%D0%BD%D0%B0%D1%8F%20%D0%B4%D0%BE%D1%81%D0%BA%D0%B0&amp;img_url=xn--80aactitmg2acxf1m.xn--p1ai/image.php?image=/images/shop_items_catalog_image103770.jpg&amp;width=400&amp;height=400&amp;pos=143&amp;rpt=simage" TargetMode="External"/><Relationship Id="rId5" Type="http://schemas.openxmlformats.org/officeDocument/2006/relationships/image" Target="../media/image33.jpeg"/><Relationship Id="rId4" Type="http://schemas.openxmlformats.org/officeDocument/2006/relationships/hyperlink" Target="http://images.yandex.ru/yandsearch?p=2&amp;text=%D1%88%D0%BA%D0%BE%D0%BB%D1%8C%D0%BD%D0%B0%D1%8F%20%D0%B4%D0%BE%D1%81%D0%BA%D0%B0&amp;img_url=www.ati.com.ua/photo/bb/04/88/big/1274869355.jpg&amp;pos=88&amp;rpt=simage" TargetMode="External"/><Relationship Id="rId9" Type="http://schemas.openxmlformats.org/officeDocument/2006/relationships/image" Target="../media/image3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hyperlink" Target="http://commons.wikimedia.org/wiki/File:2007-04-03-PTAITFun-IWB-DSCN0209.jpg?uselang=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p=2&amp;text=%D0%B3%D0%BB%D0%B8%D0%BD%D1%8F%D0%BD%D1%8B%D0%B5%20%D1%82%D0%B0%D0%B1%D0%BB%D0%B8%D1%87%D0%BA%D0%B8&amp;noreask=1&amp;img_url=www.istorya.ru/book/kb/img/tmp408C-19.gif&amp;pos=64&amp;rpt=simage&amp;lr=2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images.yandex.ru/yandsearch?text=%D0%B3%D0%BB%D0%B8%D0%BD%D1%8F%D0%BD%D1%8B%D0%B5%20%D1%82%D0%B0%D0%B1%D0%BB%D0%B8%D1%87%D0%BA%D0%B8&amp;noreask=1&amp;img_url=www.hi-edu.ru/e-books/AK/images/0031-002.jpg&amp;pos=0&amp;rpt=simage&amp;lr=2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text=%D0%B3%D0%BB%D0%B8%D0%BD%D1%8F%D0%BD%D1%8B%D0%B5%20%D1%82%D0%B0%D0%B1%D0%BB%D0%B8%D1%87%D0%BA%D0%B8&amp;noreask=1&amp;img_url=www.biblia.ru/stonehands.jpg&amp;pos=4&amp;rpt=simage&amp;lr=2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images.yandex.ru/yandsearch?text=%D0%B3%D0%BB%D0%B8%D0%BD%D1%8F%D0%BD%D1%8B%D0%B5%20%D1%82%D0%B0%D0%B1%D0%BB%D0%B8%D1%87%D0%BA%D0%B8&amp;noreask=1&amp;img_url=cs9392.userapi.com/u20962022/107267594/x_36448693.jpg&amp;pos=2&amp;rpt=simage&amp;lr=2" TargetMode="External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yandex.ru/familysearch?text=%D1%88%D0%BA%D0%BE%D0%BB%D0%B0%20%D0%B2%20%D0%B4%D1%80%D0%B5%D0%B2%D0%BD%D0%B5%D0%BC%20%D1%80%D0%B8%D0%BC%D0%B5%20%D0%BA%D0%B0%D1%80%D1%82%D0%B8%D0%BD%D0%BA%D0%B8&amp;stype=image&amp;lr=2&amp;noreask=1&amp;source=wiz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yandex.ru/familysearch?text=%D1%88%D0%BA%D0%BE%D0%BB%D0%B0%20%D0%B2%20%D0%B4%D1%80%D0%B5%D0%B2%D0%BD%D0%B5%D0%BC%20%D1%80%D0%B8%D0%BC%D0%B5%20%D0%BA%D0%B0%D1%80%D1%82%D0%B8%D0%BD%D0%BA%D0%B8&amp;stype=image&amp;lr=2&amp;noreask=1&amp;source=wiz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yandex.ru/yandsearch?like=s3-eu-west-1.amazonaws.com/lookandlearn-preview/A/A007/A007012.jpg&amp;text=%D1%88%D0%BA%D0%BE%D0%BB%D0%B0%20%D0%B2%20%D1%81%D1%80%D0%B5%D0%B4%D0%BD%D0%B8%D0%B5%20%D0%B2%D0%B5%D0%BA%D0%B0&amp;img_url=s3-eu-west-1.amazonaws.com/lookandlearn-preview/A/A007/A007012.jpg&amp;pos=0&amp;rpt=simage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commons.wikimedia.org/wiki/File:Slate_hg.jpg?uselang=ru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ages.yandex.ru/yandsearch?text=%D0%B8%D1%81%D1%82%D0%BE%D1%80%D0%B8%D1%8F%20%D1%88%D0%BA%D0%BE%D0%BB%D1%8C%D0%BD%D0%BE%D0%B9%20%D0%B4%D0%BE%D1%81%D0%BA%D0%B8&amp;img_url=www.medn.ru/images/22/1-33.jpg&amp;pos=0&amp;rpt=simage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hyperlink" Target="http://images.yandex.ru/yandsearch?text=%D0%B8%D1%81%D1%82%D0%BE%D1%80%D0%B8%D1%8F%20%D1%88%D0%BA%D0%BE%D0%BB%D1%8C%D0%BD%D0%BE%D0%B9%20%D0%B4%D0%BE%D1%81%D0%BA%D0%B8&amp;img_url=www.medn.ru/images/22/1-35.jpg&amp;pos=1&amp;rpt=simag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18.jpeg"/><Relationship Id="rId2" Type="http://schemas.openxmlformats.org/officeDocument/2006/relationships/hyperlink" Target="http://images.yandex.ru/yandsearch?text=%D1%88%D0%BA%D0%BE%D0%BB%D1%8C%D0%BD%D0%B0%D1%8F%20%D0%B4%D0%BE%D1%81%D0%BA%D0%B0%20%D1%81%D1%82%D0%B0%D1%80%D0%B8%D0%BD%D0%BD%D0%B0%D1%8F&amp;img_url=prv1.lori-images.net/starinnaya-shkolnaya-doska-0000976349-preview.jpg&amp;pos=0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text=%D1%88%D0%BA%D0%BE%D0%BB%D1%8C%D0%BD%D0%B0%D1%8F%20%D0%B4%D0%BE%D1%81%D0%BA%D0%B0%20%D1%81%D1%82%D0%B0%D1%80%D0%B8%D0%BD%D0%BD%D0%B0%D1%8F&amp;img_url=www.nvspb.ru/photo/6058.jpg&amp;pos=16&amp;rpt=simage" TargetMode="External"/><Relationship Id="rId5" Type="http://schemas.openxmlformats.org/officeDocument/2006/relationships/image" Target="../media/image17.jpeg"/><Relationship Id="rId4" Type="http://schemas.openxmlformats.org/officeDocument/2006/relationships/hyperlink" Target="http://images.yandex.ru/yandsearch?text=%D1%88%D0%BA%D0%BE%D0%BB%D1%8C%D0%BD%D0%B0%D1%8F%20%D0%B4%D0%BE%D1%81%D0%BA%D0%B0%20%D1%81%D1%82%D0%B0%D1%80%D0%B8%D0%BD%D0%BD%D0%B0%D1%8F&amp;img_url=storage.pressfoto.ru/2010.03/8816120675aa170f6e178df3b1e7394386a907d37_b.jpg&amp;pos=3&amp;rpt=sim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0388" y="1484784"/>
            <a:ext cx="9124854" cy="5230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500298" y="2500306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solidFill>
                  <a:schemeClr val="bg2"/>
                </a:solidFill>
              </a:rPr>
              <a:t>Здравствуй</a:t>
            </a:r>
            <a:r>
              <a:rPr lang="en-US" dirty="0" smtClean="0">
                <a:solidFill>
                  <a:schemeClr val="bg2"/>
                </a:solidFill>
              </a:rPr>
              <a:t>,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sz="2000" i="1" dirty="0" smtClean="0">
                <a:solidFill>
                  <a:schemeClr val="bg2"/>
                </a:solidFill>
              </a:rPr>
              <a:t>ШКОЛА!</a:t>
            </a:r>
            <a:endParaRPr lang="ru-RU" sz="2000" i="1" dirty="0">
              <a:solidFill>
                <a:schemeClr val="bg2"/>
              </a:solidFill>
            </a:endParaRPr>
          </a:p>
        </p:txBody>
      </p:sp>
      <p:pic>
        <p:nvPicPr>
          <p:cNvPr id="4" name="Picture 2" descr="C:\Users\norenkova\AppData\Local\Microsoft\Windows\Temporary Internet Files\Content.IE5\BHJAXYPD\MP90044829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4429132"/>
            <a:ext cx="1084251" cy="163117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Классная доска</a:t>
            </a:r>
            <a:endParaRPr lang="ru-RU" dirty="0"/>
          </a:p>
        </p:txBody>
      </p:sp>
      <p:pic>
        <p:nvPicPr>
          <p:cNvPr id="3" name="Рисунок 2" descr="http://upload.wikimedia.org/wikipedia/commons/thumb/4/42/Maths.jpg/220px-Maths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844824"/>
            <a:ext cx="288032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upload.wikimedia.org/wikipedia/commons/thumb/3/34/Math_lecture_at_TKK.JPG/220px-Math_lecture_at_TKK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2924944"/>
            <a:ext cx="4464496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upload.wikimedia.org/wikipedia/commons/thumb/c/c1/Chalks.jpg/220px-Chalks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836712"/>
            <a:ext cx="7488832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http://im7-tub-ru.yandex.net/i?id=125833961-5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391476"/>
            <a:ext cx="4824536" cy="3618402"/>
          </a:xfrm>
          <a:prstGeom prst="rect">
            <a:avLst/>
          </a:prstGeom>
          <a:noFill/>
        </p:spPr>
      </p:pic>
      <p:pic>
        <p:nvPicPr>
          <p:cNvPr id="6" name="Picture 2" descr="http://im8-tub-ru.yandex.net/i?id=126819828-27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2924944"/>
            <a:ext cx="2665006" cy="222083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4-tub-ru.yandex.net/i?id=85601821-1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167461" cy="3444974"/>
          </a:xfrm>
          <a:prstGeom prst="rect">
            <a:avLst/>
          </a:prstGeom>
          <a:noFill/>
        </p:spPr>
      </p:pic>
      <p:pic>
        <p:nvPicPr>
          <p:cNvPr id="3" name="Picture 4" descr="http://im3-tub-ru.yandex.net/i?id=39463741-30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4369" y="3257201"/>
            <a:ext cx="5534055" cy="3268143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im2-tub-ru.yandex.net/i?id=443086596-3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420888"/>
            <a:ext cx="3154911" cy="2232248"/>
          </a:xfrm>
          <a:prstGeom prst="rect">
            <a:avLst/>
          </a:prstGeom>
          <a:noFill/>
        </p:spPr>
      </p:pic>
      <p:pic>
        <p:nvPicPr>
          <p:cNvPr id="20484" name="Picture 4" descr="http://im3-tub-ru.yandex.net/i?id=388465207-00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2636912"/>
            <a:ext cx="3776100" cy="2736304"/>
          </a:xfrm>
          <a:prstGeom prst="rect">
            <a:avLst/>
          </a:prstGeom>
          <a:noFill/>
        </p:spPr>
      </p:pic>
      <p:sp>
        <p:nvSpPr>
          <p:cNvPr id="1026" name="Music"/>
          <p:cNvSpPr>
            <a:spLocks noEditPoints="1" noChangeArrowheads="1"/>
          </p:cNvSpPr>
          <p:nvPr/>
        </p:nvSpPr>
        <p:spPr bwMode="auto">
          <a:xfrm>
            <a:off x="2714612" y="3071810"/>
            <a:ext cx="357190" cy="357190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7" name="PubTriangle"/>
          <p:cNvSpPr>
            <a:spLocks noEditPoints="1" noChangeArrowheads="1"/>
          </p:cNvSpPr>
          <p:nvPr/>
        </p:nvSpPr>
        <p:spPr bwMode="auto">
          <a:xfrm>
            <a:off x="6429388" y="3286124"/>
            <a:ext cx="1146158" cy="1398594"/>
          </a:xfrm>
          <a:custGeom>
            <a:avLst/>
            <a:gdLst>
              <a:gd name="G0" fmla="+- 0 0 0"/>
              <a:gd name="G1" fmla="*/ 10800 1 2"/>
              <a:gd name="G2" fmla="*/ G1 10800 21600"/>
              <a:gd name="G3" fmla="+- 10800 0 G2"/>
              <a:gd name="G4" fmla="+- 10800 0 0"/>
              <a:gd name="G5" fmla="+- G1 10800 0"/>
              <a:gd name="G6" fmla="*/ 10800 1 2"/>
              <a:gd name="G7" fmla="+- 10800 0 0"/>
              <a:gd name="G8" fmla="+- G2 G6 G1"/>
              <a:gd name="G9" fmla="+- G8 10800 0"/>
              <a:gd name="G10" fmla="+- G6 10800 0"/>
              <a:gd name="T0" fmla="*/ 10800 w 21600"/>
              <a:gd name="T1" fmla="*/ 0 h 21600"/>
              <a:gd name="T2" fmla="*/ 5400 w 21600"/>
              <a:gd name="T3" fmla="*/ 10800 h 21600"/>
              <a:gd name="T4" fmla="*/ 0 w 21600"/>
              <a:gd name="T5" fmla="*/ 21600 h 21600"/>
              <a:gd name="T6" fmla="*/ 10800 w 21600"/>
              <a:gd name="T7" fmla="*/ 16200 h 21600"/>
              <a:gd name="T8" fmla="*/ 21600 w 21600"/>
              <a:gd name="T9" fmla="*/ 10800 h 21600"/>
              <a:gd name="T10" fmla="*/ 16200 w 21600"/>
              <a:gd name="T11" fmla="*/ 5400 h 21600"/>
              <a:gd name="T12" fmla="*/ G3 w 21600"/>
              <a:gd name="T13" fmla="*/ G6 h 21600"/>
              <a:gd name="T14" fmla="*/ G5 w 21600"/>
              <a:gd name="T15" fmla="*/ G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0" y="21600"/>
                </a:lnTo>
                <a:lnTo>
                  <a:pt x="21600" y="1080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48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048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  <p:bldP spid="10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upload.wikimedia.org/wikipedia/commons/thumb/5/5c/Board1.JPG/220px-Board1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908720"/>
            <a:ext cx="6768752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im2-tub-ru.yandex.net/i?id=560204406-4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22564"/>
            <a:ext cx="5112568" cy="4015106"/>
          </a:xfrm>
          <a:prstGeom prst="rect">
            <a:avLst/>
          </a:prstGeom>
          <a:noFill/>
        </p:spPr>
      </p:pic>
      <p:pic>
        <p:nvPicPr>
          <p:cNvPr id="18436" name="Picture 4" descr="http://im7-tub-ru.yandex.net/i?id=24312135-33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14311" y="3140967"/>
            <a:ext cx="3318129" cy="3770601"/>
          </a:xfrm>
          <a:prstGeom prst="rect">
            <a:avLst/>
          </a:prstGeom>
          <a:noFill/>
        </p:spPr>
      </p:pic>
      <p:pic>
        <p:nvPicPr>
          <p:cNvPr id="4" name="Рисунок 3" descr="http://upload.wikimedia.org/wikipedia/commons/thumb/0/03/Flipchart1-Asio.JPG/220px-Flipchart1-Asio.JPG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3501008"/>
            <a:ext cx="2101850" cy="2988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im3-tub-ru.yandex.net/i?id=78501663-5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1916832"/>
            <a:ext cx="2664296" cy="3168352"/>
          </a:xfrm>
          <a:prstGeom prst="rect">
            <a:avLst/>
          </a:prstGeom>
          <a:noFill/>
        </p:spPr>
      </p:pic>
      <p:pic>
        <p:nvPicPr>
          <p:cNvPr id="19460" name="Picture 4" descr="http://im3-tub-ru.yandex.net/i?id=405957175-71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20364" y="548680"/>
            <a:ext cx="4414570" cy="3168352"/>
          </a:xfrm>
          <a:prstGeom prst="rect">
            <a:avLst/>
          </a:prstGeom>
          <a:noFill/>
        </p:spPr>
      </p:pic>
      <p:pic>
        <p:nvPicPr>
          <p:cNvPr id="19462" name="Picture 6" descr="http://im2-tub-ru.yandex.net/i?id=225505525-04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95736" y="404664"/>
            <a:ext cx="2304256" cy="2304256"/>
          </a:xfrm>
          <a:prstGeom prst="rect">
            <a:avLst/>
          </a:prstGeom>
          <a:noFill/>
        </p:spPr>
      </p:pic>
      <p:pic>
        <p:nvPicPr>
          <p:cNvPr id="19464" name="Picture 8" descr="http://im6-tub-ru.yandex.net/i?id=78831538-32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43808" y="3565508"/>
            <a:ext cx="3600400" cy="2660394"/>
          </a:xfrm>
          <a:prstGeom prst="rect">
            <a:avLst/>
          </a:prstGeom>
          <a:noFill/>
        </p:spPr>
      </p:pic>
      <p:pic>
        <p:nvPicPr>
          <p:cNvPr id="6" name="Picture 8" descr="http://im6-tub-ru.yandex.net/i?id=78831538-32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43808" y="3573016"/>
            <a:ext cx="3600400" cy="266039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upload.wikimedia.org/wikipedia/commons/thumb/4/42/2007-04-03-PTAITFun-IWB-DSCN0209.jpg/220px-2007-04-03-PTAITFun-IWB-DSCN0209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196752"/>
            <a:ext cx="5832648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im8-tub-ru.yandex.net/i?id=377566202-0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678" y="185580"/>
            <a:ext cx="3482210" cy="2523340"/>
          </a:xfrm>
          <a:prstGeom prst="rect">
            <a:avLst/>
          </a:prstGeom>
          <a:noFill/>
        </p:spPr>
      </p:pic>
      <p:pic>
        <p:nvPicPr>
          <p:cNvPr id="23556" name="Picture 4" descr="http://im2-tub-ru.yandex.net/i?id=56003687-59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2708920"/>
            <a:ext cx="3672408" cy="3508671"/>
          </a:xfrm>
          <a:prstGeom prst="rect">
            <a:avLst/>
          </a:prstGeom>
          <a:noFill/>
        </p:spPr>
      </p:pic>
      <p:pic>
        <p:nvPicPr>
          <p:cNvPr id="23558" name="Picture 6" descr="http://im7-tub-ru.yandex.net/i?id=133984755-24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24128" y="548680"/>
            <a:ext cx="3207424" cy="3228950"/>
          </a:xfrm>
          <a:prstGeom prst="rect">
            <a:avLst/>
          </a:prstGeom>
          <a:noFill/>
        </p:spPr>
      </p:pic>
      <p:pic>
        <p:nvPicPr>
          <p:cNvPr id="23560" name="Picture 8" descr="http://im3-tub-ru.yandex.net/i?id=364032577-64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04048" y="4437112"/>
            <a:ext cx="3585998" cy="216024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Как учили школьников в древней руси. Глиняная дощечка. Писало. Восковая дощечка. Берёста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492896"/>
            <a:ext cx="5715000" cy="3124201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26" name="Rectangle 2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Рисунок 4" descr="http://www.istorya.ru/imagens/izdelia/forma/rome_school-2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928670"/>
            <a:ext cx="7715304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2770" name="Rectangle 2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71" name="Rectangle 3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Рисунок 4" descr="http://www.istorya.ru/imagens/izdelia/forma/rome_school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142984"/>
            <a:ext cx="7500990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Picture 2" descr="http://im6-tub-ru.yandex.net/i?id=92502018-1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844824"/>
            <a:ext cx="6953155" cy="4574443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upload.wikimedia.org/wikipedia/commons/thumb/7/75/Slate_hg.jpg/220px-Slate_hg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124744"/>
            <a:ext cx="6408711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3-tub-ru.yandex.net/i?id=283508816-2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1" y="1556792"/>
            <a:ext cx="5275787" cy="5040560"/>
          </a:xfrm>
          <a:prstGeom prst="rect">
            <a:avLst/>
          </a:prstGeom>
          <a:noFill/>
        </p:spPr>
      </p:pic>
      <p:pic>
        <p:nvPicPr>
          <p:cNvPr id="3" name="Picture 4" descr="http://im5-tub-ru.yandex.net/i?id=139758272-70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2420888"/>
            <a:ext cx="2843758" cy="4181997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im8-tub-ru.yandex.net/i?id=243522133-55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36083"/>
            <a:ext cx="3528392" cy="3292917"/>
          </a:xfrm>
          <a:prstGeom prst="rect">
            <a:avLst/>
          </a:prstGeom>
          <a:noFill/>
        </p:spPr>
      </p:pic>
      <p:pic>
        <p:nvPicPr>
          <p:cNvPr id="21508" name="Picture 4" descr="http://im2-tub-ru.yandex.net/i?id=392767019-22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39" y="254777"/>
            <a:ext cx="4147891" cy="5982535"/>
          </a:xfrm>
          <a:prstGeom prst="rect">
            <a:avLst/>
          </a:prstGeom>
          <a:noFill/>
        </p:spPr>
      </p:pic>
      <p:pic>
        <p:nvPicPr>
          <p:cNvPr id="21510" name="Picture 6" descr="http://im7-tub-ru.yandex.net/i?id=234881574-65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576" y="3477005"/>
            <a:ext cx="4572508" cy="3048339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284</TotalTime>
  <Words>6</Words>
  <Application>Microsoft Office PowerPoint</Application>
  <PresentationFormat>Экран (4:3)</PresentationFormat>
  <Paragraphs>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Классная доска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norenkova</cp:lastModifiedBy>
  <cp:revision>26</cp:revision>
  <dcterms:created xsi:type="dcterms:W3CDTF">2012-10-11T08:04:44Z</dcterms:created>
  <dcterms:modified xsi:type="dcterms:W3CDTF">2014-04-08T14:48:39Z</dcterms:modified>
</cp:coreProperties>
</file>