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60" r:id="rId4"/>
    <p:sldId id="263" r:id="rId5"/>
    <p:sldId id="268" r:id="rId6"/>
    <p:sldId id="269" r:id="rId7"/>
    <p:sldId id="273" r:id="rId8"/>
    <p:sldId id="275" r:id="rId9"/>
    <p:sldId id="289" r:id="rId10"/>
    <p:sldId id="282" r:id="rId11"/>
    <p:sldId id="2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3C84-D388-4F16-872A-998741873FE0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8EA0-18E2-4444-9D65-7DE75A198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85BC-F380-4FB5-A306-B4842084DF1B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1DA4-6918-4451-81C0-8ADB91463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3ECD-9129-4886-A2A1-B75044A073C5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C551-A032-41CD-98A0-3CCFBD2F3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8D7A-5AF5-4CBB-88AB-0A3A16FD5117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B847-35C8-4DCB-ABE3-C761DC266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5CD5-FF79-4BB4-8A31-D3E0F9B6E890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4D61-7193-4E96-AA56-F4B22D38A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271A-7EFE-44E0-8695-BE77603831CC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C31E-FF94-4CC9-92DA-B85FB5ACB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9823-4B2C-47BE-81B7-FD10A38B95B1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C3316-65C8-4CAF-AA9A-C0B079B7D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25B1-DA82-41DC-92AD-965A10F857C8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5A43-751A-4542-B577-DEB7E855D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25A3-4221-4E6D-AAE8-C7B87B2D65A8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09F4-B0C0-443D-BB73-00C0C14A5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2AAAB-02FF-40C7-A7CB-8B023F26FBA9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4B54-3CCD-4448-A4B0-05527661A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45CA-67AD-49D8-9A16-961D7742BABE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7CD8-8846-49EB-A845-E73D1FBC6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13A549-E99B-470C-8338-394CA219CE85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E5293D-866D-4621-826E-865511245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8" r:id="rId4"/>
    <p:sldLayoutId id="2147483724" r:id="rId5"/>
    <p:sldLayoutId id="2147483719" r:id="rId6"/>
    <p:sldLayoutId id="2147483725" r:id="rId7"/>
    <p:sldLayoutId id="2147483726" r:id="rId8"/>
    <p:sldLayoutId id="2147483727" r:id="rId9"/>
    <p:sldLayoutId id="2147483720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-1035050"/>
            <a:ext cx="4762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928670"/>
            <a:ext cx="551611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ОСЕНЬ</a:t>
            </a:r>
          </a:p>
        </p:txBody>
      </p:sp>
      <p:pic>
        <p:nvPicPr>
          <p:cNvPr id="10244" name="Picture 4" descr="C:\Users\Samsung\Google Диск\добро\написать\два года\new\картинки осень\6542060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75" y="2428875"/>
            <a:ext cx="5519738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Samsung\Google Диск\добро\написать\два года\new\картинки осень\33814918a249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27650" y="0"/>
            <a:ext cx="3816350" cy="6858000"/>
          </a:xfrm>
        </p:spPr>
      </p:pic>
      <p:pic>
        <p:nvPicPr>
          <p:cNvPr id="35843" name="Picture 2" descr="C:\Users\Samsung\Google Диск\добро\написать\два года\new\картинки осень\урожай1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35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:\Users\Samsung\Google Диск\добро\написать\два года\new\картинки осень\3be7f15e6c4d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1862138"/>
            <a:ext cx="3429000" cy="4995862"/>
          </a:xfrm>
        </p:spPr>
      </p:pic>
      <p:pic>
        <p:nvPicPr>
          <p:cNvPr id="39939" name="Picture 2" descr="C:\Users\Samsung\Google Диск\добро\написать\два года\new\картинки осень\deti_ose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6943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msung\Google Диск\добро\написать\два года\new\картинки осень\michigan_hiawatha_national_forest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Samsung\Google Диск\добро\написать\два года\new\картинки осень\948c2d6a14e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4875" y="0"/>
            <a:ext cx="4429125" cy="6858000"/>
          </a:xfrm>
        </p:spPr>
      </p:pic>
      <p:pic>
        <p:nvPicPr>
          <p:cNvPr id="14339" name="Picture 2" descr="C:\Users\Samsung\Google Диск\добро\написать\два года\new\картинки осень\4e76e24926ad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3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Samsung\Google Диск\добро\написать\два года\new\картинки осень\li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5475" y="3000375"/>
            <a:ext cx="47085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Samsung\Google Диск\добро\написать\два года\new\картинки осень\времена-год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photos.lifeisphoto.ru/104/0/10441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0"/>
            <a:ext cx="4500562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msung\Google Диск\добро\написать\два года\new\картинки осень\4e76e24926ad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3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Samsung\Google Диск\добро\написать\два года\new\картинки осень\1245185886_nature_seasons_autumn_autumn_leaves_016261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0"/>
            <a:ext cx="4429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Samsung\Google Диск\добро\написать\два года\new\картинки осень\1285753278_osen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3357563"/>
            <a:ext cx="4429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msung\Google Диск\добро\написать\два года\new\картинки осень\948c2d6a14e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3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Samsung\Google Диск\добро\написать\два года\new\картинки осень\позд осены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250" y="0"/>
            <a:ext cx="4476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Samsung\Google Диск\добро\написать\два года\new\картинки осень\zamoroz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0"/>
            <a:ext cx="400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Users\Samsung\Google Диск\добро\написать\два года\new\картинки осень\zamoroz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amsung\Google Диск\добро\написать\два года\new\картинки осень\птиц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Samsung\Google Диск\добро\написать\два года\new\картинки осень\8b9e4fa0629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5313" y="0"/>
            <a:ext cx="4738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amsung\Google Диск\добро\написать\два года\new\картинки осень\урожай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1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123</cp:lastModifiedBy>
  <cp:revision>28</cp:revision>
  <dcterms:created xsi:type="dcterms:W3CDTF">2012-09-26T17:43:06Z</dcterms:created>
  <dcterms:modified xsi:type="dcterms:W3CDTF">2014-12-19T16:18:36Z</dcterms:modified>
</cp:coreProperties>
</file>