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Законы арифметических действий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196975" y="1830388"/>
          <a:ext cx="4248150" cy="4064000"/>
        </p:xfrm>
        <a:graphic>
          <a:graphicData uri="http://schemas.openxmlformats.org/presentationml/2006/ole">
            <p:oleObj spid="_x0000_s1026" name="Формула" r:id="rId3" imgW="1168200" imgH="111744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1.Вычислить, используя известные законы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5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1"/>
                <a:gridCol w="1645921"/>
                <a:gridCol w="1645921"/>
                <a:gridCol w="1645921"/>
                <a:gridCol w="16459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30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38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43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59</a:t>
                      </a:r>
                      <a:endParaRPr lang="ru-RU" sz="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15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22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26</a:t>
                      </a:r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41</a:t>
                      </a:r>
                      <a:endParaRPr lang="ru-RU" sz="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3(c</a:t>
                      </a:r>
                      <a:r>
                        <a:rPr lang="en-US" sz="3000" baseline="0" dirty="0" smtClean="0"/>
                        <a:t> – d)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3c – 3d 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2.Заполнить таблицу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одной коробке носки голубые, в другой – белые. Голубых носков на 20 пар больше, чем белых, а всего в двух коробках 84 пары. Сколько пар носков каждого цвета?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магазине имеется крупа трех видов: гречка, перловка и рис. Всего 580 кг. Если бы продали 44 кг гречки, 18 кг перловки и 29 кг риса, то масса круп всех видов стала бы одинаковой. Сколько кг крупы каждого вида имеется в магазине?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4. </a:t>
            </a:r>
            <a:r>
              <a:rPr lang="ru-RU" dirty="0" smtClean="0"/>
              <a:t>Задача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119</Words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Открытая</vt:lpstr>
      <vt:lpstr>Формула</vt:lpstr>
      <vt:lpstr>Законы арифметических действий</vt:lpstr>
      <vt:lpstr>1.Вычислить, используя известные законы</vt:lpstr>
      <vt:lpstr>2.Заполнить таблицу</vt:lpstr>
      <vt:lpstr>3.Задача</vt:lpstr>
      <vt:lpstr>4. Задача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арифметических действий</dc:title>
  <cp:lastModifiedBy>Мехнева</cp:lastModifiedBy>
  <cp:revision>6</cp:revision>
  <dcterms:modified xsi:type="dcterms:W3CDTF">2011-11-03T08:21:04Z</dcterms:modified>
</cp:coreProperties>
</file>