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6A0C159-78E7-43C9-A28C-C71F947DC8AF}" type="datetimeFigureOut">
              <a:rPr lang="ru-RU" smtClean="0"/>
              <a:t>17.10.2011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C75963-9B63-4841-9BEB-431EF19B495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C159-78E7-43C9-A28C-C71F947DC8AF}" type="datetimeFigureOut">
              <a:rPr lang="ru-RU" smtClean="0"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5963-9B63-4841-9BEB-431EF19B4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6A0C159-78E7-43C9-A28C-C71F947DC8AF}" type="datetimeFigureOut">
              <a:rPr lang="ru-RU" smtClean="0"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CC75963-9B63-4841-9BEB-431EF19B495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C159-78E7-43C9-A28C-C71F947DC8AF}" type="datetimeFigureOut">
              <a:rPr lang="ru-RU" smtClean="0"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C75963-9B63-4841-9BEB-431EF19B495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C159-78E7-43C9-A28C-C71F947DC8AF}" type="datetimeFigureOut">
              <a:rPr lang="ru-RU" smtClean="0"/>
              <a:t>17.10.2011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CC75963-9B63-4841-9BEB-431EF19B495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6A0C159-78E7-43C9-A28C-C71F947DC8AF}" type="datetimeFigureOut">
              <a:rPr lang="ru-RU" smtClean="0"/>
              <a:t>17.10.2011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CC75963-9B63-4841-9BEB-431EF19B4952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6A0C159-78E7-43C9-A28C-C71F947DC8AF}" type="datetimeFigureOut">
              <a:rPr lang="ru-RU" smtClean="0"/>
              <a:t>17.10.2011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CC75963-9B63-4841-9BEB-431EF19B495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C159-78E7-43C9-A28C-C71F947DC8AF}" type="datetimeFigureOut">
              <a:rPr lang="ru-RU" smtClean="0"/>
              <a:t>17.10.2011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C75963-9B63-4841-9BEB-431EF19B4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C159-78E7-43C9-A28C-C71F947DC8AF}" type="datetimeFigureOut">
              <a:rPr lang="ru-RU" smtClean="0"/>
              <a:t>17.10.2011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C75963-9B63-4841-9BEB-431EF19B4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0C159-78E7-43C9-A28C-C71F947DC8AF}" type="datetimeFigureOut">
              <a:rPr lang="ru-RU" smtClean="0"/>
              <a:t>17.10.2011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C75963-9B63-4841-9BEB-431EF19B495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6A0C159-78E7-43C9-A28C-C71F947DC8AF}" type="datetimeFigureOut">
              <a:rPr lang="ru-RU" smtClean="0"/>
              <a:t>17.10.2011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CC75963-9B63-4841-9BEB-431EF19B495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A0C159-78E7-43C9-A28C-C71F947DC8AF}" type="datetimeFigureOut">
              <a:rPr lang="ru-RU" smtClean="0"/>
              <a:t>17.10.2011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CC75963-9B63-4841-9BEB-431EF19B495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84393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Опрос по теме </a:t>
            </a:r>
            <a:br>
              <a:rPr lang="ru-RU" b="1" i="1" dirty="0" smtClean="0"/>
            </a:br>
            <a:r>
              <a:rPr lang="ru-RU" b="1" i="1" dirty="0" smtClean="0"/>
              <a:t>«Округление натуральных чисел»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0570"/>
            <a:ext cx="6400800" cy="113823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Округлите до сотен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sz="quarter" idx="1"/>
          </p:nvPr>
        </p:nvGraphicFramePr>
        <p:xfrm>
          <a:off x="857225" y="1816100"/>
          <a:ext cx="3357586" cy="4064000"/>
        </p:xfrm>
        <a:graphic>
          <a:graphicData uri="http://schemas.openxmlformats.org/presentationml/2006/ole">
            <p:oleObj spid="_x0000_s1026" name="Формула" r:id="rId3" imgW="520560" imgH="63468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Округлите до десятков тысяч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sz="quarter" idx="1"/>
          </p:nvPr>
        </p:nvGraphicFramePr>
        <p:xfrm>
          <a:off x="785786" y="1643050"/>
          <a:ext cx="3981450" cy="4064000"/>
        </p:xfrm>
        <a:graphic>
          <a:graphicData uri="http://schemas.openxmlformats.org/presentationml/2006/ole">
            <p:oleObj spid="_x0000_s2050" name="Формула" r:id="rId3" imgW="609480" imgH="62208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Округлите до сотен миллионов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sz="quarter" idx="1"/>
          </p:nvPr>
        </p:nvGraphicFramePr>
        <p:xfrm>
          <a:off x="500034" y="1714488"/>
          <a:ext cx="5851525" cy="4064000"/>
        </p:xfrm>
        <a:graphic>
          <a:graphicData uri="http://schemas.openxmlformats.org/presentationml/2006/ole">
            <p:oleObj spid="_x0000_s3074" name="Формула" r:id="rId3" imgW="914400" imgH="63468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Определить, до какого разряда выполняли округление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sz="quarter" idx="1"/>
          </p:nvPr>
        </p:nvGraphicFramePr>
        <p:xfrm>
          <a:off x="785786" y="2143116"/>
          <a:ext cx="6096000" cy="2770187"/>
        </p:xfrm>
        <a:graphic>
          <a:graphicData uri="http://schemas.openxmlformats.org/presentationml/2006/ole">
            <p:oleObj spid="_x0000_s4098" name="Формула" r:id="rId3" imgW="1396800" imgH="63468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</TotalTime>
  <Words>21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Обычная</vt:lpstr>
      <vt:lpstr>Microsoft Equation 3.0</vt:lpstr>
      <vt:lpstr>Опрос по теме  «Округление натуральных чисел»</vt:lpstr>
      <vt:lpstr>Округлите до сотен</vt:lpstr>
      <vt:lpstr>Округлите до десятков тысяч</vt:lpstr>
      <vt:lpstr>Округлите до сотен миллионов</vt:lpstr>
      <vt:lpstr>Определить, до какого разряда выполняли округление</vt:lpstr>
    </vt:vector>
  </TitlesOfParts>
  <Company>МОУсош с уиоп №1 сп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Опрос по теме  «Округление натуральных чисел»</dc:title>
  <dc:creator>Мехнева</dc:creator>
  <cp:lastModifiedBy>Мехнева</cp:lastModifiedBy>
  <cp:revision>1</cp:revision>
  <dcterms:created xsi:type="dcterms:W3CDTF">2011-10-17T07:31:18Z</dcterms:created>
  <dcterms:modified xsi:type="dcterms:W3CDTF">2011-10-17T07:36:46Z</dcterms:modified>
</cp:coreProperties>
</file>