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0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taLife Engine Версия для печати 25 ноября - День МАТЕРИ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0" y="0"/>
            <a:ext cx="1991061" cy="2571768"/>
          </a:xfrm>
          <a:prstGeom prst="rect">
            <a:avLst/>
          </a:prstGeom>
          <a:noFill/>
        </p:spPr>
      </p:pic>
      <p:pic>
        <p:nvPicPr>
          <p:cNvPr id="3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60" y="285720"/>
            <a:ext cx="1555725" cy="1555725"/>
          </a:xfrm>
          <a:prstGeom prst="rect">
            <a:avLst/>
          </a:prstGeom>
          <a:noFill/>
        </p:spPr>
      </p:pic>
      <p:sp>
        <p:nvSpPr>
          <p:cNvPr id="4" name="Содержимое 4"/>
          <p:cNvSpPr txBox="1">
            <a:spLocks/>
          </p:cNvSpPr>
          <p:nvPr/>
        </p:nvSpPr>
        <p:spPr>
          <a:xfrm>
            <a:off x="500042" y="2643174"/>
            <a:ext cx="5872182" cy="614366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МБОУ «Гимназия №11»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ГРАМОТА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НАГРАЖДАЕТСЯ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занявшая(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ий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)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_____место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  школьном конкурсе стихотворений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«ЗОЛОТАЯ МАМА»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посвященного «Дню матери»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Классный руководитель: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Организатор внеклассной работы: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Макушина И.И.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Зам.директора  по УВР: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Колосова М.В.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г.Бийск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2014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5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04" y="357158"/>
            <a:ext cx="1555725" cy="155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taLife Engine Версия для печати 25 ноября - День МАТЕРИ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0" y="0"/>
            <a:ext cx="1991061" cy="2571768"/>
          </a:xfrm>
          <a:prstGeom prst="rect">
            <a:avLst/>
          </a:prstGeom>
          <a:noFill/>
        </p:spPr>
      </p:pic>
      <p:pic>
        <p:nvPicPr>
          <p:cNvPr id="3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60" y="285720"/>
            <a:ext cx="1555725" cy="1555725"/>
          </a:xfrm>
          <a:prstGeom prst="rect">
            <a:avLst/>
          </a:prstGeom>
          <a:noFill/>
        </p:spPr>
      </p:pic>
      <p:sp>
        <p:nvSpPr>
          <p:cNvPr id="4" name="Содержимое 4"/>
          <p:cNvSpPr txBox="1">
            <a:spLocks/>
          </p:cNvSpPr>
          <p:nvPr/>
        </p:nvSpPr>
        <p:spPr>
          <a:xfrm>
            <a:off x="500042" y="2643174"/>
            <a:ext cx="5872182" cy="614366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МБОУ «Гимназия №11»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ГРАМОТА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НАГРАЖДАЕТСЯ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занявшая(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ий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)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_____место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  школьном конкурсе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рисунков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«МИЛАЯ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МАМА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посвященного «Дню матери»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Классный руководитель: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Организатор внеклассной работы: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Макушина И.И.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Зам.директора  по УВР: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Колосова М.В.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г.Бийск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2014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5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04" y="357158"/>
            <a:ext cx="1555725" cy="155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taLife Engine Версия для печати 25 ноября - День МАТЕРИ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0" y="0"/>
            <a:ext cx="1991061" cy="2571768"/>
          </a:xfrm>
          <a:prstGeom prst="rect">
            <a:avLst/>
          </a:prstGeom>
          <a:noFill/>
        </p:spPr>
      </p:pic>
      <p:pic>
        <p:nvPicPr>
          <p:cNvPr id="3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60" y="285720"/>
            <a:ext cx="1555725" cy="1555725"/>
          </a:xfrm>
          <a:prstGeom prst="rect">
            <a:avLst/>
          </a:prstGeom>
          <a:noFill/>
        </p:spPr>
      </p:pic>
      <p:sp>
        <p:nvSpPr>
          <p:cNvPr id="4" name="Содержимое 4"/>
          <p:cNvSpPr txBox="1">
            <a:spLocks/>
          </p:cNvSpPr>
          <p:nvPr/>
        </p:nvSpPr>
        <p:spPr>
          <a:xfrm>
            <a:off x="500042" y="2643174"/>
            <a:ext cx="5872182" cy="614366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МБОУ «Гимназия №11»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ГРАМОТА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НАГРАЖДАЕТСЯ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latin typeface="Georgia" pitchFamily="18" charset="0"/>
              </a:rPr>
              <a:t>з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активное участие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  школьном конкурсе стихотворений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«ЗОЛОТАЯ МАМА»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посвященного «Дню матери»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Классный руководитель: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Организатор внеклассной работы: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Макушина И.И.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Зам.директора  по УВР: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Колосова М.В.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г.Бийск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2014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5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04" y="357158"/>
            <a:ext cx="1555725" cy="155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taLife Engine Версия для печати 25 ноября - День МАТЕРИ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0" y="0"/>
            <a:ext cx="1991061" cy="2571768"/>
          </a:xfrm>
          <a:prstGeom prst="rect">
            <a:avLst/>
          </a:prstGeom>
          <a:noFill/>
        </p:spPr>
      </p:pic>
      <p:pic>
        <p:nvPicPr>
          <p:cNvPr id="3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60" y="285720"/>
            <a:ext cx="1555725" cy="1555725"/>
          </a:xfrm>
          <a:prstGeom prst="rect">
            <a:avLst/>
          </a:prstGeom>
          <a:noFill/>
        </p:spPr>
      </p:pic>
      <p:sp>
        <p:nvSpPr>
          <p:cNvPr id="4" name="Содержимое 4"/>
          <p:cNvSpPr txBox="1">
            <a:spLocks/>
          </p:cNvSpPr>
          <p:nvPr/>
        </p:nvSpPr>
        <p:spPr>
          <a:xfrm>
            <a:off x="500042" y="2643174"/>
            <a:ext cx="5872182" cy="614366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МБОУ «Гимназия №11»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ГРАМОТА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НАГРАЖДАЕТСЯ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latin typeface="Georgia" pitchFamily="18" charset="0"/>
              </a:rPr>
              <a:t>з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активное участие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  школьном конкурсе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рисунков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«МИЛАЯ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МАМА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посвященного «Дню матери»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Классный руководитель: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Организатор внеклассной работы: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Макушина И.И.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Зам.директора  по УВР: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Колосова М.В.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г.Бийск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2014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г.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5" name="Picture 4" descr="http://xn--90aijddof1anh6g.xn--p1ai/wp-content/uploads/2014/01/%D0%90%D1%80%D1%82%D0%B8%D0%BA%D1%83%D0%BB-%D0%91%D0%A5-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04" y="357158"/>
            <a:ext cx="1555725" cy="155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190</Words>
  <Application>Microsoft Office PowerPoint</Application>
  <PresentationFormat>Экран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3</cp:revision>
  <dcterms:created xsi:type="dcterms:W3CDTF">2014-11-23T14:06:45Z</dcterms:created>
  <dcterms:modified xsi:type="dcterms:W3CDTF">2014-11-23T14:34:58Z</dcterms:modified>
</cp:coreProperties>
</file>