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582D-F0B0-4C77-9634-DCBB6E7E97D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EA00-8C8D-45D4-8719-EB255E992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582D-F0B0-4C77-9634-DCBB6E7E97D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EA00-8C8D-45D4-8719-EB255E992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582D-F0B0-4C77-9634-DCBB6E7E97D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EA00-8C8D-45D4-8719-EB255E992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582D-F0B0-4C77-9634-DCBB6E7E97D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EA00-8C8D-45D4-8719-EB255E992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582D-F0B0-4C77-9634-DCBB6E7E97D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EA00-8C8D-45D4-8719-EB255E992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582D-F0B0-4C77-9634-DCBB6E7E97D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EA00-8C8D-45D4-8719-EB255E992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582D-F0B0-4C77-9634-DCBB6E7E97D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EA00-8C8D-45D4-8719-EB255E992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582D-F0B0-4C77-9634-DCBB6E7E97D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EA00-8C8D-45D4-8719-EB255E992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582D-F0B0-4C77-9634-DCBB6E7E97D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EA00-8C8D-45D4-8719-EB255E992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582D-F0B0-4C77-9634-DCBB6E7E97D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CEA00-8C8D-45D4-8719-EB255E992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582D-F0B0-4C77-9634-DCBB6E7E97D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0CEA00-8C8D-45D4-8719-EB255E9923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9C582D-F0B0-4C77-9634-DCBB6E7E97D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0CEA00-8C8D-45D4-8719-EB255E99232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appy-school.ru/_pu/17/43671750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08772" cy="10429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Журавлик, машущий крыльями</a:t>
            </a:r>
            <a:endParaRPr lang="ru-RU" dirty="0"/>
          </a:p>
        </p:txBody>
      </p:sp>
      <p:pic>
        <p:nvPicPr>
          <p:cNvPr id="1026" name="Picture 2" descr="F:\картинки оригами\orig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14462"/>
            <a:ext cx="6858048" cy="4071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5686428"/>
            <a:ext cx="7897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                                                         Выполнила:</a:t>
            </a: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                                                         учитель начальных классов</a:t>
            </a:r>
          </a:p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                                                        МБОУ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</a:rPr>
              <a:t>Мотмосская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СОШ</a:t>
            </a:r>
          </a:p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                                                       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</a:rPr>
              <a:t>Докуз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С.А.</a:t>
            </a:r>
          </a:p>
          <a:p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6357982" cy="1362456"/>
          </a:xfrm>
        </p:spPr>
        <p:txBody>
          <a:bodyPr/>
          <a:lstStyle/>
          <a:p>
            <a:pPr algn="ctr"/>
            <a:r>
              <a:rPr lang="ru-RU" sz="5400" dirty="0" smtClean="0"/>
              <a:t>Схема оригами </a:t>
            </a:r>
            <a:br>
              <a:rPr lang="ru-RU" sz="5400" dirty="0" smtClean="0"/>
            </a:br>
            <a:r>
              <a:rPr lang="ru-RU" sz="5400" dirty="0" smtClean="0"/>
              <a:t>«Журавлик»</a:t>
            </a:r>
            <a:endParaRPr lang="ru-RU" sz="5400" dirty="0"/>
          </a:p>
        </p:txBody>
      </p:sp>
      <p:pic>
        <p:nvPicPr>
          <p:cNvPr id="5" name="Рисунок 4" descr="http://happy-school.ru/_pu/17/6963609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42852"/>
            <a:ext cx="2428892" cy="171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happy-school.ru/_pu/17/s43671750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000240"/>
            <a:ext cx="5715040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7772400" cy="1362456"/>
          </a:xfrm>
        </p:spPr>
        <p:txBody>
          <a:bodyPr/>
          <a:lstStyle/>
          <a:p>
            <a:pPr algn="ctr"/>
            <a:r>
              <a:rPr lang="ru-RU" sz="3200" dirty="0" smtClean="0"/>
              <a:t>Самый большой журавлик был сложен из квадрата со стороной 33 метра.</a:t>
            </a:r>
            <a:br>
              <a:rPr lang="ru-RU" sz="3200" dirty="0" smtClean="0"/>
            </a:br>
            <a:r>
              <a:rPr lang="ru-RU" sz="3200" dirty="0" smtClean="0"/>
              <a:t>Самый маленький – из квадрата со стороной 1 мм.</a:t>
            </a:r>
            <a:endParaRPr lang="ru-RU" sz="6600" dirty="0"/>
          </a:p>
        </p:txBody>
      </p:sp>
      <p:pic>
        <p:nvPicPr>
          <p:cNvPr id="7170" name="Picture 2" descr="F:\картинки оригами\10917a8cdd58f4a4588e6f8aa1466f4e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3905267" cy="2928950"/>
          </a:xfrm>
          <a:prstGeom prst="rect">
            <a:avLst/>
          </a:prstGeom>
          <a:noFill/>
        </p:spPr>
      </p:pic>
      <p:pic>
        <p:nvPicPr>
          <p:cNvPr id="7171" name="Picture 3" descr="F:\картинки оригами\origami_big_crane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4200963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Оригами</a:t>
            </a:r>
            <a:r>
              <a:rPr lang="ru-RU" sz="3200" dirty="0" smtClean="0"/>
              <a:t> – наше счастье,</a:t>
            </a:r>
            <a:br>
              <a:rPr lang="ru-RU" sz="3200" dirty="0" smtClean="0"/>
            </a:br>
            <a:r>
              <a:rPr lang="ru-RU" sz="3200" dirty="0" smtClean="0"/>
              <a:t>будем мы с тобой играть</a:t>
            </a:r>
            <a:br>
              <a:rPr lang="ru-RU" sz="3200" dirty="0" smtClean="0"/>
            </a:br>
            <a:r>
              <a:rPr lang="ru-RU" sz="3200" dirty="0" smtClean="0"/>
              <a:t>и поделки из бумаги переделывать опять.</a:t>
            </a:r>
            <a:endParaRPr lang="ru-RU" sz="3200" dirty="0"/>
          </a:p>
        </p:txBody>
      </p:sp>
      <p:pic>
        <p:nvPicPr>
          <p:cNvPr id="8194" name="Picture 2" descr="F:\картинки оригами\da7ebad61f43d5c1d1fda4ef6db93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3857209" cy="2286016"/>
          </a:xfrm>
          <a:prstGeom prst="rect">
            <a:avLst/>
          </a:prstGeom>
          <a:noFill/>
        </p:spPr>
      </p:pic>
      <p:pic>
        <p:nvPicPr>
          <p:cNvPr id="8195" name="Picture 3" descr="F:\картинки оригами\origami_dom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71744"/>
            <a:ext cx="3556000" cy="3556000"/>
          </a:xfrm>
          <a:prstGeom prst="rect">
            <a:avLst/>
          </a:prstGeom>
          <a:noFill/>
        </p:spPr>
      </p:pic>
      <p:pic>
        <p:nvPicPr>
          <p:cNvPr id="8196" name="Picture 4" descr="F:\картинки оригами\dc9b6cf81d71eed8a45935780b5f48b2_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429132"/>
            <a:ext cx="385765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Твоё отношение к работе?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000760" y="3000372"/>
            <a:ext cx="2071702" cy="207170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8830836">
            <a:off x="6618531" y="4403961"/>
            <a:ext cx="914400" cy="914400"/>
          </a:xfrm>
          <a:prstGeom prst="arc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57554" y="3000372"/>
            <a:ext cx="2071702" cy="207170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85786" y="3000372"/>
            <a:ext cx="2071702" cy="207170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286644" y="3714752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572264" y="3714752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358082" y="3786190"/>
            <a:ext cx="71438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643702" y="3786190"/>
            <a:ext cx="71438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8021234">
            <a:off x="1332185" y="3618209"/>
            <a:ext cx="914400" cy="914400"/>
          </a:xfrm>
          <a:prstGeom prst="arc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071934" y="4500570"/>
            <a:ext cx="64294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1357290" y="3714752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071670" y="3714752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428728" y="3786190"/>
            <a:ext cx="71438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143108" y="3786190"/>
            <a:ext cx="71438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786314" y="3786190"/>
            <a:ext cx="71438" cy="71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071934" y="3786190"/>
            <a:ext cx="71438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929058" y="3714752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643438" y="3714752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000496" y="3786190"/>
            <a:ext cx="71438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714876" y="3786190"/>
            <a:ext cx="71438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772400" cy="121958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Оригами</a:t>
            </a:r>
            <a:r>
              <a:rPr lang="ru-RU" sz="4000" dirty="0" smtClean="0"/>
              <a:t> – это искусство  складывания фигурок из бумаги.</a:t>
            </a:r>
            <a:endParaRPr lang="ru-RU" sz="40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35004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500570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071678"/>
            <a:ext cx="3571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500570"/>
            <a:ext cx="350046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Родина оригами – это Япония.</a:t>
            </a:r>
            <a:endParaRPr lang="ru-RU" dirty="0"/>
          </a:p>
        </p:txBody>
      </p:sp>
      <p:pic>
        <p:nvPicPr>
          <p:cNvPr id="3074" name="Picture 2" descr="F:\картинки оригами\092850dbf651cdbe184a68d7364728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4508112" cy="3384552"/>
          </a:xfrm>
          <a:prstGeom prst="rect">
            <a:avLst/>
          </a:prstGeom>
          <a:noFill/>
        </p:spPr>
      </p:pic>
      <p:pic>
        <p:nvPicPr>
          <p:cNvPr id="3075" name="Picture 3" descr="F:\картинки оригам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357562"/>
            <a:ext cx="423865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362456"/>
          </a:xfrm>
        </p:spPr>
        <p:txBody>
          <a:bodyPr/>
          <a:lstStyle/>
          <a:p>
            <a:pPr algn="ctr"/>
            <a:r>
              <a:rPr lang="ru-RU" dirty="0" smtClean="0"/>
              <a:t>Базовые формы оригами</a:t>
            </a:r>
            <a:endParaRPr lang="ru-RU" dirty="0"/>
          </a:p>
        </p:txBody>
      </p:sp>
      <p:pic>
        <p:nvPicPr>
          <p:cNvPr id="4" name="Рисунок 3" descr="Базовые формы оригами: блин, блинчи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21" r="67587" b="21922"/>
          <a:stretch>
            <a:fillRect/>
          </a:stretch>
        </p:blipFill>
        <p:spPr bwMode="auto">
          <a:xfrm>
            <a:off x="714348" y="2000240"/>
            <a:ext cx="789937" cy="8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0034" y="28574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Блин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Базовые формы оригами: бумажный змей, воздушный змей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725"/>
          <a:stretch>
            <a:fillRect/>
          </a:stretch>
        </p:blipFill>
        <p:spPr bwMode="auto">
          <a:xfrm>
            <a:off x="2643174" y="1928802"/>
            <a:ext cx="932813" cy="15265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285984" y="335756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Бумажный </a:t>
            </a:r>
            <a:r>
              <a:rPr lang="ru-RU" dirty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мей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Рисунок 9" descr="Базовые формы оригами: квадрат, двойной квадрат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99" r="67756" b="20444"/>
          <a:stretch>
            <a:fillRect/>
          </a:stretch>
        </p:blipFill>
        <p:spPr bwMode="auto">
          <a:xfrm>
            <a:off x="4929190" y="2000240"/>
            <a:ext cx="785818" cy="8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643438" y="292893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Двойной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квадрат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" name="Рисунок 11" descr="http://all-origami.ru/wp-content/uploads/2008/10/10_ptica-2_1.gif"/>
          <p:cNvPicPr/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687"/>
          <a:stretch>
            <a:fillRect/>
          </a:stretch>
        </p:blipFill>
        <p:spPr bwMode="auto">
          <a:xfrm>
            <a:off x="2714612" y="4286256"/>
            <a:ext cx="714380" cy="15265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571736" y="585789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Птица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Рисунок 13" descr="http://all-origami.ru/wp-content/uploads/2008/10/13_dver_1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619"/>
          <a:stretch>
            <a:fillRect/>
          </a:stretch>
        </p:blipFill>
        <p:spPr bwMode="auto">
          <a:xfrm>
            <a:off x="857224" y="4286256"/>
            <a:ext cx="642942" cy="15265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642910" y="578645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Дверь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" name="Рисунок 15" descr="Базовые формы оригами: катамаран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619"/>
          <a:stretch>
            <a:fillRect/>
          </a:stretch>
        </p:blipFill>
        <p:spPr bwMode="auto">
          <a:xfrm>
            <a:off x="7215206" y="1714488"/>
            <a:ext cx="642942" cy="15265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6858016" y="314324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Катамаран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" name="Рисунок 17" descr="http://all-origami.ru/wp-content/uploads/2008/10/17_stol_1.gif"/>
          <p:cNvPicPr/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100"/>
          <a:stretch>
            <a:fillRect/>
          </a:stretch>
        </p:blipFill>
        <p:spPr bwMode="auto">
          <a:xfrm>
            <a:off x="4786314" y="4286256"/>
            <a:ext cx="1143008" cy="15265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4929190" y="585789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Стол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" name="Рисунок 19" descr="Базовые формы оригами: лягушка-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688"/>
          <a:stretch>
            <a:fillRect/>
          </a:stretch>
        </p:blipFill>
        <p:spPr bwMode="auto">
          <a:xfrm>
            <a:off x="7215206" y="4286256"/>
            <a:ext cx="714380" cy="152654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6858016" y="585789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Лягушка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1148142"/>
          </a:xfrm>
        </p:spPr>
        <p:txBody>
          <a:bodyPr/>
          <a:lstStyle/>
          <a:p>
            <a:pPr algn="ctr"/>
            <a:r>
              <a:rPr lang="ru-RU" dirty="0" smtClean="0"/>
              <a:t>Что такое оригами?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7772400" cy="4643470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  Что такое оригами?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Задала вопрос я маме. 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Это целая страна –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Мне ответила она!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Там чудесно оживают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Птицы, звери и цветы.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Там таинственно, как в сказке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Все сбываются мечты.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И тогда решила я: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Это чудо – оригами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Буду я любить всегда!</a:t>
            </a:r>
            <a:endParaRPr lang="en-US" sz="2400" b="1" i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772400" cy="893266"/>
          </a:xfrm>
        </p:spPr>
        <p:txBody>
          <a:bodyPr/>
          <a:lstStyle/>
          <a:p>
            <a:pPr algn="ctr"/>
            <a:r>
              <a:rPr lang="ru-RU" dirty="0" smtClean="0"/>
              <a:t>Правила </a:t>
            </a:r>
            <a:r>
              <a:rPr lang="ru-RU" dirty="0" err="1" smtClean="0"/>
              <a:t>оригамистов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7772400" cy="400052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1) Работай старательно.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2) Складывай на столе.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3) Линию сгиба проводи аккуратно и с нажимом.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4) Всегда держи фигурку так, как держит её учитель.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5) Хочешь спросить – подними руку, не выкрикивай.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6) Сделал правильно сам – помоги соседу.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7) Соблюдай правила работы с ножницами.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8) После работы убери за собой весь мусор.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72400" cy="2322026"/>
          </a:xfrm>
        </p:spPr>
        <p:txBody>
          <a:bodyPr/>
          <a:lstStyle/>
          <a:p>
            <a:r>
              <a:rPr lang="ru-RU" sz="4400" dirty="0" smtClean="0"/>
              <a:t>Клин летит курлыча к югу,</a:t>
            </a:r>
            <a:br>
              <a:rPr lang="ru-RU" sz="4400" dirty="0" smtClean="0"/>
            </a:br>
            <a:r>
              <a:rPr lang="ru-RU" sz="4400" dirty="0" smtClean="0"/>
              <a:t>Не желая встретить вьюгу.</a:t>
            </a:r>
            <a:br>
              <a:rPr lang="ru-RU" sz="4400" dirty="0" smtClean="0"/>
            </a:br>
            <a:r>
              <a:rPr lang="ru-RU" sz="4400" dirty="0" smtClean="0"/>
              <a:t>Облетая пол Земли,</a:t>
            </a:r>
            <a:br>
              <a:rPr lang="ru-RU" sz="4400" dirty="0" smtClean="0"/>
            </a:br>
            <a:r>
              <a:rPr lang="ru-RU" sz="4400" dirty="0" smtClean="0"/>
              <a:t>Вдаль несутся…</a:t>
            </a:r>
            <a:endParaRPr lang="ru-RU" sz="4400" dirty="0"/>
          </a:p>
        </p:txBody>
      </p:sp>
      <p:pic>
        <p:nvPicPr>
          <p:cNvPr id="4098" name="Picture 2" descr="F:\картинки оригами\250px-Grus_leucogera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000372"/>
            <a:ext cx="550072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642918"/>
            <a:ext cx="4500594" cy="5720174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/>
                </a:solidFill>
              </a:rPr>
              <a:t>САДАКО И 1000 ЖУРАВЛИКОВ. </a:t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/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/>
              <a:t>Эта история случилась в 1945 году, когда на японский город Хиросима была сброшена первая в истории человечества атомная бомба. Вместе с полумиллионом других его жителей, эту беду пришлось пережить и семье японской девочки </a:t>
            </a:r>
            <a:r>
              <a:rPr lang="ru-RU" sz="2000" dirty="0" err="1" smtClean="0"/>
              <a:t>Садако</a:t>
            </a:r>
            <a:r>
              <a:rPr lang="ru-RU" sz="2000" dirty="0" smtClean="0"/>
              <a:t> </a:t>
            </a:r>
            <a:r>
              <a:rPr lang="ru-RU" sz="2000" dirty="0" err="1" smtClean="0"/>
              <a:t>Сасаки</a:t>
            </a:r>
            <a:r>
              <a:rPr lang="ru-RU" sz="2000" dirty="0" smtClean="0"/>
              <a:t>, ей тогда было два года. Город сгорел и был разрушен до основания. </a:t>
            </a:r>
            <a:r>
              <a:rPr lang="ru-RU" sz="2000" dirty="0" err="1" smtClean="0"/>
              <a:t>Садако</a:t>
            </a:r>
            <a:r>
              <a:rPr lang="ru-RU" sz="2000" dirty="0" smtClean="0"/>
              <a:t> находилась тогда чуть ближе двух километров от места, где случился ядерный взрыв, но не получила ни ожогов, ни других видимых повреждений. Через несколько недель оставшиеся в живых жители города начали умирать от страшной, непонятной болезни.</a:t>
            </a:r>
            <a:endParaRPr lang="ru-RU" sz="2000" dirty="0"/>
          </a:p>
        </p:txBody>
      </p:sp>
      <p:pic>
        <p:nvPicPr>
          <p:cNvPr id="5122" name="Picture 2" descr="F:\картинки оригами\f1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392909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071546"/>
            <a:ext cx="4643470" cy="107157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Закончили работу её друзья. </a:t>
            </a:r>
            <a:r>
              <a:rPr lang="ru-RU" sz="2800" dirty="0" err="1" smtClean="0">
                <a:solidFill>
                  <a:schemeClr val="tx2">
                    <a:lumMod val="25000"/>
                  </a:schemeClr>
                </a:solidFill>
              </a:rPr>
              <a:t>Садако</a:t>
            </a: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</a:rPr>
              <a:t>  была похоронена вместе с тысячей бумажных журавликов. </a:t>
            </a:r>
            <a:endParaRPr lang="ru-RU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146" name="Picture 2" descr="F:\картинки оригами\eeecd259b8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3286148" cy="4133457"/>
          </a:xfrm>
          <a:prstGeom prst="rect">
            <a:avLst/>
          </a:prstGeom>
          <a:noFill/>
        </p:spPr>
      </p:pic>
      <p:pic>
        <p:nvPicPr>
          <p:cNvPr id="6147" name="Picture 3" descr="F:\картинки оригами\69904448_1296265095_a0db25325e8b491a0b4d97e9726b8a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571744"/>
            <a:ext cx="317818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9">
      <a:dk1>
        <a:sysClr val="windowText" lastClr="000000"/>
      </a:dk1>
      <a:lt1>
        <a:sysClr val="window" lastClr="FFFFFF"/>
      </a:lt1>
      <a:dk2>
        <a:srgbClr val="D6ECF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EA22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226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Журавлик, машущий крыльями</vt:lpstr>
      <vt:lpstr>Оригами – это искусство  складывания фигурок из бумаги.</vt:lpstr>
      <vt:lpstr>Родина оригами – это Япония.</vt:lpstr>
      <vt:lpstr>Базовые формы оригами</vt:lpstr>
      <vt:lpstr>Что такое оригами?</vt:lpstr>
      <vt:lpstr>Правила оригамистов</vt:lpstr>
      <vt:lpstr>Клин летит курлыча к югу, Не желая встретить вьюгу. Облетая пол Земли, Вдаль несутся…</vt:lpstr>
      <vt:lpstr>САДАКО И 1000 ЖУРАВЛИКОВ.   Эта история случилась в 1945 году, когда на японский город Хиросима была сброшена первая в истории человечества атомная бомба. Вместе с полумиллионом других его жителей, эту беду пришлось пережить и семье японской девочки Садако Сасаки, ей тогда было два года. Город сгорел и был разрушен до основания. Садако находилась тогда чуть ближе двух километров от места, где случился ядерный взрыв, но не получила ни ожогов, ни других видимых повреждений. Через несколько недель оставшиеся в живых жители города начали умирать от страшной, непонятной болезни.</vt:lpstr>
      <vt:lpstr>Закончили работу её друзья. Садако  была похоронена вместе с тысячей бумажных журавликов. </vt:lpstr>
      <vt:lpstr>Схема оригами  «Журавлик»</vt:lpstr>
      <vt:lpstr>Самый большой журавлик был сложен из квадрата со стороной 33 метра. Самый маленький – из квадрата со стороной 1 мм.</vt:lpstr>
      <vt:lpstr>Оригами – наше счастье, будем мы с тобой играть и поделки из бумаги переделывать опять.</vt:lpstr>
      <vt:lpstr>Твоё отношение к работе?</vt:lpstr>
    </vt:vector>
  </TitlesOfParts>
  <Company>________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Оригами</dc:title>
  <dc:creator>Олег</dc:creator>
  <cp:lastModifiedBy>Инари</cp:lastModifiedBy>
  <cp:revision>19</cp:revision>
  <dcterms:created xsi:type="dcterms:W3CDTF">2014-04-22T03:25:23Z</dcterms:created>
  <dcterms:modified xsi:type="dcterms:W3CDTF">2014-12-19T18:00:23Z</dcterms:modified>
</cp:coreProperties>
</file>