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0" r:id="rId8"/>
    <p:sldId id="261" r:id="rId9"/>
    <p:sldId id="262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         </a:t>
            </a:r>
            <a:r>
              <a:rPr lang="ru-RU" sz="6000" b="1" i="1" dirty="0" smtClean="0"/>
              <a:t>Супер – Золушка </a:t>
            </a:r>
          </a:p>
          <a:p>
            <a:pPr>
              <a:buNone/>
            </a:pPr>
            <a:r>
              <a:rPr lang="ru-RU" sz="6000" b="1" dirty="0" smtClean="0"/>
              <a:t>                 21 века</a:t>
            </a:r>
            <a:endParaRPr lang="ru-RU" sz="6000" b="1" dirty="0"/>
          </a:p>
        </p:txBody>
      </p:sp>
      <p:pic>
        <p:nvPicPr>
          <p:cNvPr id="1026" name="Picture 2" descr="C:\Users\Дом\Pictures\1340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852936"/>
            <a:ext cx="223224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301608" cy="63367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Рукодельницы.</a:t>
            </a:r>
            <a:endParaRPr lang="ru-RU" b="1" dirty="0"/>
          </a:p>
        </p:txBody>
      </p:sp>
      <p:pic>
        <p:nvPicPr>
          <p:cNvPr id="2052" name="Picture 4" descr="C:\Users\Дом\Pictures\mult-pict_narod_ru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280831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Составь букет.</a:t>
            </a:r>
            <a:endParaRPr lang="ru-RU" b="1" dirty="0"/>
          </a:p>
        </p:txBody>
      </p:sp>
      <p:pic>
        <p:nvPicPr>
          <p:cNvPr id="5122" name="Picture 2" descr="C:\Users\Дом\Desktop\Фея\z2_rozrospmali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1010791" cy="1247775"/>
          </a:xfrm>
          <a:prstGeom prst="rect">
            <a:avLst/>
          </a:prstGeom>
          <a:noFill/>
        </p:spPr>
      </p:pic>
      <p:pic>
        <p:nvPicPr>
          <p:cNvPr id="5123" name="Picture 3" descr="C:\Users\Дом\Desktop\Фея\z2_rozrospsin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1010791" cy="1247775"/>
          </a:xfrm>
          <a:prstGeom prst="rect">
            <a:avLst/>
          </a:prstGeom>
          <a:noFill/>
        </p:spPr>
      </p:pic>
      <p:pic>
        <p:nvPicPr>
          <p:cNvPr id="5125" name="Picture 5" descr="C:\Users\Дом\Desktop\Фея\d7fbf6904792bdb8074cf630eb96c4a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81128"/>
            <a:ext cx="1080120" cy="1944216"/>
          </a:xfrm>
          <a:prstGeom prst="rect">
            <a:avLst/>
          </a:prstGeom>
          <a:noFill/>
        </p:spPr>
      </p:pic>
      <p:pic>
        <p:nvPicPr>
          <p:cNvPr id="5126" name="Picture 6" descr="C:\Users\Дом\Desktop\Фея\b49120688fc15086dbcdf833d91af33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48680"/>
            <a:ext cx="952500" cy="1905000"/>
          </a:xfrm>
          <a:prstGeom prst="rect">
            <a:avLst/>
          </a:prstGeom>
          <a:noFill/>
        </p:spPr>
      </p:pic>
      <p:pic>
        <p:nvPicPr>
          <p:cNvPr id="5127" name="Picture 7" descr="C:\Users\Дом\Desktop\Фея\414b534f3e87fcaf44042a418d349ac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941168"/>
            <a:ext cx="1410072" cy="1621532"/>
          </a:xfrm>
          <a:prstGeom prst="rect">
            <a:avLst/>
          </a:prstGeom>
          <a:noFill/>
        </p:spPr>
      </p:pic>
      <p:pic>
        <p:nvPicPr>
          <p:cNvPr id="5128" name="Picture 8" descr="C:\Users\Дом\Pictures\623600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791075"/>
            <a:ext cx="600075" cy="2066925"/>
          </a:xfrm>
          <a:prstGeom prst="rect">
            <a:avLst/>
          </a:prstGeom>
          <a:noFill/>
        </p:spPr>
      </p:pic>
      <p:pic>
        <p:nvPicPr>
          <p:cNvPr id="5133" name="Picture 13" descr="C:\Users\Дом\Pictures\62361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844824"/>
            <a:ext cx="2664296" cy="2664296"/>
          </a:xfrm>
          <a:prstGeom prst="rect">
            <a:avLst/>
          </a:prstGeom>
          <a:noFill/>
        </p:spPr>
      </p:pic>
      <p:pic>
        <p:nvPicPr>
          <p:cNvPr id="5134" name="Picture 14" descr="C:\Users\Дом\Pictures\623613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04664"/>
            <a:ext cx="1085850" cy="1533525"/>
          </a:xfrm>
          <a:prstGeom prst="rect">
            <a:avLst/>
          </a:prstGeom>
          <a:noFill/>
        </p:spPr>
      </p:pic>
      <p:pic>
        <p:nvPicPr>
          <p:cNvPr id="5135" name="Picture 15" descr="C:\Users\Дом\Pictures\mult-pict_narod_ru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1484784"/>
            <a:ext cx="3240360" cy="5094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04867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Художественный.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6147" name="Picture 3" descr="C:\Users\Дом\Desktop\Фея\skazka_zolyshk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75285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3367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Для принцев.</a:t>
            </a:r>
            <a:endParaRPr lang="ru-RU" b="1" dirty="0"/>
          </a:p>
        </p:txBody>
      </p:sp>
      <p:pic>
        <p:nvPicPr>
          <p:cNvPr id="7170" name="Picture 2" descr="C:\Users\Дом\Pictures\41551946_98dcd062a1b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3672408" cy="4160118"/>
          </a:xfrm>
          <a:prstGeom prst="rect">
            <a:avLst/>
          </a:prstGeom>
          <a:noFill/>
        </p:spPr>
      </p:pic>
      <p:pic>
        <p:nvPicPr>
          <p:cNvPr id="7171" name="Picture 3" descr="C:\Users\Дом\Pictures\41551974_5384324_Tufelk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194529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17632" cy="626469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   Кулинарный.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800" b="1" dirty="0" smtClean="0"/>
              <a:t>                                     Золотая голова</a:t>
            </a:r>
          </a:p>
          <a:p>
            <a:pPr>
              <a:buNone/>
            </a:pPr>
            <a:r>
              <a:rPr lang="ru-RU" sz="2800" b="1" dirty="0" smtClean="0"/>
              <a:t>                                    Велика и тяжела.</a:t>
            </a:r>
          </a:p>
          <a:p>
            <a:pPr>
              <a:buNone/>
            </a:pPr>
            <a:r>
              <a:rPr lang="ru-RU" sz="2800" b="1" dirty="0" smtClean="0"/>
              <a:t>                                     Золотая голова</a:t>
            </a:r>
          </a:p>
          <a:p>
            <a:pPr>
              <a:buNone/>
            </a:pPr>
            <a:r>
              <a:rPr lang="ru-RU" sz="2800" b="1" dirty="0" smtClean="0"/>
              <a:t>                                Отдохнуть прилегла.</a:t>
            </a:r>
          </a:p>
          <a:p>
            <a:pPr>
              <a:buNone/>
            </a:pPr>
            <a:r>
              <a:rPr lang="ru-RU" sz="2800" b="1" dirty="0" smtClean="0"/>
              <a:t>                                      Голова велика,</a:t>
            </a:r>
          </a:p>
          <a:p>
            <a:pPr>
              <a:buNone/>
            </a:pPr>
            <a:r>
              <a:rPr lang="ru-RU" sz="2800" b="1" dirty="0" smtClean="0"/>
              <a:t>                                   Только шея тонка.</a:t>
            </a:r>
            <a:endParaRPr lang="ru-RU" sz="2800" b="1" dirty="0"/>
          </a:p>
        </p:txBody>
      </p:sp>
      <p:pic>
        <p:nvPicPr>
          <p:cNvPr id="9219" name="Picture 3" descr="C:\Users\Дом\Desktop\Фея\3ed35c446985b614d7167094357653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89040"/>
            <a:ext cx="2736304" cy="2664296"/>
          </a:xfrm>
          <a:prstGeom prst="rect">
            <a:avLst/>
          </a:prstGeom>
          <a:noFill/>
        </p:spPr>
      </p:pic>
      <p:pic>
        <p:nvPicPr>
          <p:cNvPr id="1026" name="Picture 2" descr="C:\Users\Дом\Pictures\1193352400_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467723"/>
            <a:ext cx="2448272" cy="310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26469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Ах, сколько красавиц</a:t>
            </a:r>
            <a:br>
              <a:rPr lang="ru-RU" b="1" dirty="0" smtClean="0"/>
            </a:br>
            <a:r>
              <a:rPr lang="ru-RU" b="1" dirty="0" smtClean="0"/>
              <a:t>                     Собралось сегодня!</a:t>
            </a:r>
            <a:br>
              <a:rPr lang="ru-RU" b="1" dirty="0" smtClean="0"/>
            </a:br>
            <a:r>
              <a:rPr lang="ru-RU" b="1" dirty="0" smtClean="0"/>
              <a:t>                     Есть западный вкус</a:t>
            </a:r>
            <a:br>
              <a:rPr lang="ru-RU" b="1" dirty="0" smtClean="0"/>
            </a:br>
            <a:r>
              <a:rPr lang="ru-RU" b="1" dirty="0" smtClean="0"/>
              <a:t>                      И манера Востока,</a:t>
            </a:r>
            <a:br>
              <a:rPr lang="ru-RU" b="1" dirty="0" smtClean="0"/>
            </a:br>
            <a:r>
              <a:rPr lang="ru-RU" b="1" dirty="0" smtClean="0"/>
              <a:t>                      Прекрасные дамы</a:t>
            </a:r>
            <a:br>
              <a:rPr lang="ru-RU" b="1" dirty="0" smtClean="0"/>
            </a:br>
            <a:r>
              <a:rPr lang="ru-RU" b="1" dirty="0" smtClean="0"/>
              <a:t>                      Шекспира и Блока…</a:t>
            </a:r>
            <a:br>
              <a:rPr lang="ru-RU" b="1" dirty="0" smtClean="0"/>
            </a:br>
            <a:r>
              <a:rPr lang="ru-RU" b="1" dirty="0" smtClean="0"/>
              <a:t>                      Мадонн, балерин,</a:t>
            </a:r>
            <a:br>
              <a:rPr lang="ru-RU" b="1" dirty="0" smtClean="0"/>
            </a:br>
            <a:r>
              <a:rPr lang="ru-RU" b="1" dirty="0" smtClean="0"/>
              <a:t>                 Незнакомок портреты…</a:t>
            </a:r>
            <a:br>
              <a:rPr lang="ru-RU" b="1" dirty="0" smtClean="0"/>
            </a:br>
            <a:r>
              <a:rPr lang="ru-RU" b="1" dirty="0" smtClean="0"/>
              <a:t>                          А где идеал?</a:t>
            </a:r>
            <a:br>
              <a:rPr lang="ru-RU" b="1" dirty="0" smtClean="0"/>
            </a:br>
            <a:r>
              <a:rPr lang="ru-RU" b="1" dirty="0" smtClean="0"/>
              <a:t>                  Да стандарта - то нету!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0" name="Picture 2" descr="C:\Users\Дом\Pictures\mult-pict_narod_ru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6632"/>
            <a:ext cx="2105025" cy="2828925"/>
          </a:xfrm>
          <a:prstGeom prst="rect">
            <a:avLst/>
          </a:prstGeom>
          <a:noFill/>
        </p:spPr>
      </p:pic>
      <p:pic>
        <p:nvPicPr>
          <p:cNvPr id="2051" name="Picture 3" descr="C:\Users\Дом\Pictures\mult-pict_narod_ru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861048"/>
            <a:ext cx="2266950" cy="2838450"/>
          </a:xfrm>
          <a:prstGeom prst="rect">
            <a:avLst/>
          </a:prstGeom>
          <a:noFill/>
        </p:spPr>
      </p:pic>
      <p:pic>
        <p:nvPicPr>
          <p:cNvPr id="2052" name="Picture 4" descr="C:\Users\Дом\Pictures\mult-pict_narod_ru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1451378" cy="3293765"/>
          </a:xfrm>
          <a:prstGeom prst="rect">
            <a:avLst/>
          </a:prstGeom>
          <a:noFill/>
        </p:spPr>
      </p:pic>
      <p:pic>
        <p:nvPicPr>
          <p:cNvPr id="2" name="Picture 2" descr="C:\Users\Дом\Desktop\Фея\multfilm-1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4"/>
            <a:ext cx="2016224" cy="2312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40871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Такое лишь в сказке волшебной случается:</a:t>
            </a:r>
          </a:p>
          <a:p>
            <a:pPr>
              <a:buNone/>
            </a:pPr>
            <a:r>
              <a:rPr lang="ru-RU" b="1" dirty="0" smtClean="0"/>
              <a:t>Карета из тыквы большой получается!</a:t>
            </a:r>
          </a:p>
          <a:p>
            <a:pPr>
              <a:buNone/>
            </a:pPr>
            <a:r>
              <a:rPr lang="ru-RU" b="1" dirty="0" smtClean="0"/>
              <a:t>В чудесном наряде, легка, словно пёрышко,</a:t>
            </a:r>
          </a:p>
          <a:p>
            <a:pPr>
              <a:buNone/>
            </a:pPr>
            <a:r>
              <a:rPr lang="ru-RU" b="1" dirty="0" smtClean="0"/>
              <a:t>Со сказочным принцем знакомится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1988840"/>
            <a:ext cx="179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Золушка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Дом\Pictures\41551849_5417550_Karet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2324100" cy="2419350"/>
          </a:xfrm>
          <a:prstGeom prst="rect">
            <a:avLst/>
          </a:prstGeom>
          <a:noFill/>
        </p:spPr>
      </p:pic>
      <p:pic>
        <p:nvPicPr>
          <p:cNvPr id="8194" name="Picture 2" descr="C:\Users\Дом\Pictures\Cinderella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024336" cy="3723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807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Представь себя.</a:t>
            </a:r>
            <a:endParaRPr lang="ru-RU" b="1" dirty="0"/>
          </a:p>
        </p:txBody>
      </p:sp>
      <p:pic>
        <p:nvPicPr>
          <p:cNvPr id="1026" name="Picture 2" descr="C:\Users\Дом\Desktop\Фея\3e17407d30844c83bf55c9c957f305e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2656"/>
            <a:ext cx="1224136" cy="1648966"/>
          </a:xfrm>
          <a:prstGeom prst="rect">
            <a:avLst/>
          </a:prstGeom>
          <a:noFill/>
        </p:spPr>
      </p:pic>
      <p:pic>
        <p:nvPicPr>
          <p:cNvPr id="1027" name="Picture 3" descr="C:\Users\Дом\Pictures\41552319_15719955_10626144_Zolushka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352839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01608" cy="619268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Модельеры.</a:t>
            </a:r>
            <a:endParaRPr lang="ru-RU" b="1" dirty="0"/>
          </a:p>
        </p:txBody>
      </p:sp>
      <p:pic>
        <p:nvPicPr>
          <p:cNvPr id="3076" name="Picture 4" descr="C:\Users\Дом\Pictures\Cinderella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52839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64087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То назад, то вперед</a:t>
            </a:r>
          </a:p>
          <a:p>
            <a:pPr>
              <a:buNone/>
            </a:pPr>
            <a:r>
              <a:rPr lang="ru-RU" b="1" dirty="0" smtClean="0"/>
              <a:t>   Ходит, бродит пароход.</a:t>
            </a:r>
          </a:p>
          <a:p>
            <a:pPr>
              <a:buNone/>
            </a:pPr>
            <a:r>
              <a:rPr lang="ru-RU" b="1" dirty="0" smtClean="0"/>
              <a:t>   Остановишь - горе:</a:t>
            </a:r>
          </a:p>
          <a:p>
            <a:pPr>
              <a:buNone/>
            </a:pPr>
            <a:r>
              <a:rPr lang="ru-RU" b="1" dirty="0" smtClean="0"/>
              <a:t>   Продырявишь море.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   Маленького роста я,</a:t>
            </a:r>
            <a:br>
              <a:rPr lang="ru-RU" b="1" dirty="0" smtClean="0"/>
            </a:br>
            <a:r>
              <a:rPr lang="ru-RU" b="1" dirty="0" smtClean="0"/>
              <a:t>Тонкая и острая.</a:t>
            </a:r>
            <a:br>
              <a:rPr lang="ru-RU" b="1" dirty="0" smtClean="0"/>
            </a:br>
            <a:r>
              <a:rPr lang="ru-RU" b="1" dirty="0" smtClean="0"/>
              <a:t>Носом путь себе ищу,</a:t>
            </a:r>
            <a:br>
              <a:rPr lang="ru-RU" b="1" dirty="0" smtClean="0"/>
            </a:br>
            <a:r>
              <a:rPr lang="ru-RU" b="1" dirty="0" smtClean="0"/>
              <a:t>За собою хвост тащу.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Дом\Pictures\4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371850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3367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      Хлопотун Егорка</a:t>
            </a:r>
          </a:p>
          <a:p>
            <a:pPr>
              <a:buNone/>
            </a:pPr>
            <a:r>
              <a:rPr lang="ru-RU" b="1" dirty="0" smtClean="0"/>
              <a:t>                                     Взялся за уборку:</a:t>
            </a:r>
          </a:p>
          <a:p>
            <a:pPr>
              <a:buNone/>
            </a:pPr>
            <a:r>
              <a:rPr lang="ru-RU" b="1" dirty="0" smtClean="0"/>
              <a:t>                                     В пляс по комнате пошёл,</a:t>
            </a:r>
          </a:p>
          <a:p>
            <a:pPr>
              <a:buNone/>
            </a:pPr>
            <a:r>
              <a:rPr lang="ru-RU" b="1" dirty="0" smtClean="0"/>
              <a:t>                                     Оглянулся – чистый пол.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     Я вдыхаю много пыли,</a:t>
            </a:r>
          </a:p>
          <a:p>
            <a:pPr>
              <a:buNone/>
            </a:pPr>
            <a:r>
              <a:rPr lang="ru-RU" b="1" dirty="0" smtClean="0"/>
              <a:t>                                      Чтобы вы здоровы были.</a:t>
            </a:r>
            <a:endParaRPr lang="ru-RU" b="1" dirty="0"/>
          </a:p>
        </p:txBody>
      </p:sp>
      <p:pic>
        <p:nvPicPr>
          <p:cNvPr id="1028" name="Picture 4" descr="C:\Users\Дом\Pictures\multik-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33375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9268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Полюбуйся, посмотри –</a:t>
            </a:r>
          </a:p>
          <a:p>
            <a:pPr>
              <a:buNone/>
            </a:pPr>
            <a:r>
              <a:rPr lang="ru-RU" b="1" dirty="0" smtClean="0"/>
              <a:t>Полюс северный внутри!</a:t>
            </a:r>
          </a:p>
          <a:p>
            <a:pPr>
              <a:buNone/>
            </a:pPr>
            <a:r>
              <a:rPr lang="ru-RU" b="1" dirty="0" smtClean="0"/>
              <a:t>Там сверкает снег и лёд,</a:t>
            </a:r>
          </a:p>
          <a:p>
            <a:pPr>
              <a:buNone/>
            </a:pPr>
            <a:r>
              <a:rPr lang="ru-RU" b="1" dirty="0" smtClean="0"/>
              <a:t>Там сама зима живёт.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На поляне шерстяной</a:t>
            </a:r>
          </a:p>
          <a:p>
            <a:pPr>
              <a:buNone/>
            </a:pPr>
            <a:r>
              <a:rPr lang="ru-RU" b="1" dirty="0" smtClean="0"/>
              <a:t>Пляшет тонконожка.</a:t>
            </a:r>
          </a:p>
          <a:p>
            <a:pPr>
              <a:buNone/>
            </a:pPr>
            <a:r>
              <a:rPr lang="ru-RU" b="1" dirty="0" smtClean="0"/>
              <a:t>Из – под туфельки стальной</a:t>
            </a:r>
          </a:p>
          <a:p>
            <a:pPr>
              <a:buNone/>
            </a:pPr>
            <a:r>
              <a:rPr lang="ru-RU" b="1" dirty="0" smtClean="0"/>
              <a:t>Выползает стёжка.</a:t>
            </a:r>
            <a:endParaRPr lang="ru-RU" b="1" dirty="0"/>
          </a:p>
        </p:txBody>
      </p:sp>
      <p:pic>
        <p:nvPicPr>
          <p:cNvPr id="3074" name="Picture 2" descr="C:\Users\Дом\Desktop\Фея\VS_skazka_fe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333375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64807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Что на сковороду наливают,</a:t>
            </a:r>
          </a:p>
          <a:p>
            <a:pPr>
              <a:buNone/>
            </a:pPr>
            <a:r>
              <a:rPr lang="ru-RU" b="1" dirty="0" smtClean="0"/>
              <a:t>Да вчетверо сгибают?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Из железа тучка,</a:t>
            </a:r>
          </a:p>
          <a:p>
            <a:pPr>
              <a:buNone/>
            </a:pPr>
            <a:r>
              <a:rPr lang="ru-RU" b="1" dirty="0" smtClean="0"/>
              <a:t>А из тучки – ручка.</a:t>
            </a:r>
          </a:p>
          <a:p>
            <a:pPr>
              <a:buNone/>
            </a:pPr>
            <a:r>
              <a:rPr lang="ru-RU" b="1" dirty="0" smtClean="0"/>
              <a:t>Эта тучка по порядку</a:t>
            </a:r>
          </a:p>
          <a:p>
            <a:pPr>
              <a:buNone/>
            </a:pPr>
            <a:r>
              <a:rPr lang="ru-RU" b="1" dirty="0" smtClean="0"/>
              <a:t>Обошла за грядкой грядку.</a:t>
            </a:r>
          </a:p>
        </p:txBody>
      </p:sp>
      <p:pic>
        <p:nvPicPr>
          <p:cNvPr id="4098" name="Picture 2" descr="C:\Users\Дом\Pictures\File3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-531440"/>
            <a:ext cx="2095500" cy="2695575"/>
          </a:xfrm>
          <a:prstGeom prst="rect">
            <a:avLst/>
          </a:prstGeom>
          <a:noFill/>
        </p:spPr>
      </p:pic>
      <p:pic>
        <p:nvPicPr>
          <p:cNvPr id="2" name="Picture 2" descr="C:\Users\Дом\Pictures\pods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284984"/>
            <a:ext cx="187220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207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Дом</cp:lastModifiedBy>
  <cp:revision>30</cp:revision>
  <dcterms:created xsi:type="dcterms:W3CDTF">2011-02-27T10:00:26Z</dcterms:created>
  <dcterms:modified xsi:type="dcterms:W3CDTF">2011-03-03T06:41:46Z</dcterms:modified>
</cp:coreProperties>
</file>