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E6A3A0-DBC4-48BE-916B-36BBC490C3B4}" type="datetimeFigureOut">
              <a:rPr lang="ru-RU" smtClean="0"/>
              <a:t>28.01.2014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41A275-E3B7-4770-ADAA-05A909D3684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  <p:sndAc>
      <p:stSnd>
        <p:snd r:embed="rId13" name="drumroll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1"/>
            <a:ext cx="7117180" cy="3528391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Проектная деятельность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1 «А» класса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МБОУ ООШ №79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05997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16825" cy="11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Соедини все лепесточки, закручивая 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один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другим.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klass 3\Desktop\Новая папка\SAM_31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40385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82914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Перевяжи ниткой кончики салфетки.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klass 3\Desktop\Новая папка\SAM_31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4" y="2348879"/>
            <a:ext cx="5510237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23339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442875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Лишнее      отрежь</a:t>
            </a:r>
            <a:r>
              <a:rPr lang="ru-RU" b="1" dirty="0"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 descr="C:\Users\klass 3\Desktop\Новая папка\SAM_31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75584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Сожми газетные листы , что бы получился шарик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 Положи его в цветочный горшочек.</a:t>
            </a:r>
            <a:endParaRPr lang="ru-RU" b="1" dirty="0"/>
          </a:p>
        </p:txBody>
      </p:sp>
      <p:pic>
        <p:nvPicPr>
          <p:cNvPr id="6146" name="Picture 2" descr="C:\Users\klass 3\Desktop\Новая папка\SAM_3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4702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lass 3\Desktop\Новая папка\SAM_31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47186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12528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15291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При помощи клея ПВА приклей цветочек к газете, подожди . Продолжай клеить пока не заполнишь полностью горшочек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/>
          </a:p>
        </p:txBody>
      </p:sp>
      <p:pic>
        <p:nvPicPr>
          <p:cNvPr id="7170" name="Picture 2" descr="C:\Users\klass 3\Desktop\Новая папка\SAM_31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533451"/>
            <a:ext cx="3471863" cy="26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lass 3\Desktop\Новая папка\SAM_3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534047"/>
            <a:ext cx="3470275" cy="26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89626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Если постараешься у тебя получится такая красота!!!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194" name="Picture 2" descr="C:\Users\klass 3\Desktop\Новая папка\DSC0447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403850" cy="44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84125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Желаем удачи!!! 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9218" name="Picture 2" descr="C:\Users\klass 3\Desktop\Новая папка\DSC0447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206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71594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125113" cy="4824536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Проект : « Волшебная салфетка».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581128"/>
            <a:ext cx="7125112" cy="12776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702584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125112" cy="4374015"/>
          </a:xfrm>
        </p:spPr>
        <p:txBody>
          <a:bodyPr>
            <a:normAutofit/>
          </a:bodyPr>
          <a:lstStyle/>
          <a:p>
            <a:pPr marL="0" lvl="0" indent="0" defTabSz="912813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Наш класс любит  делать что-то своими руками. Однажды, в библиотеке ,мы увидели прекрасный букет и</a:t>
            </a:r>
          </a:p>
          <a:p>
            <a:pPr marL="0" lvl="0" indent="0" defTabSz="912813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ахотели его сделать. Нам очень понравилось, надеемся тебе тоже будет интересно 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16123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Тебе понадобятся : деревянная палочка, бумажные салфетки, нитка, газета, клей ПВА , цветочный горшочек, терпение и желание сделать , что-то необычное . Желаем удачи!!!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38796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Возьми деревянную палочку.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klass 3\Desktop\Новая папка\SAM_31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688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14853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Бумажные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цветные салфетки.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klass 3\Desktop\Новая папка\SAM_31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50885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Разрежь салфетки на четыре части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 descr="C:\Users\klass 3\Desktop\Новая папка\SAM_31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46605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Обмотай салфетку вокруг палочки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 descr="C:\Users\klass 3\Desktop\Новая папка\SAM_31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5089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28083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Сожми салфетку от края к середине, сними  с палочки . Изготовлен один лепесток . Для целой розочки тебе понадобится пять таких лепесточков.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122" name="Picture 2" descr="C:\Users\klass 3\Desktop\Новая папка\SAM_31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2996952"/>
            <a:ext cx="540385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73846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147</TotalTime>
  <Words>169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Проектная деятельность  1 «А» класса  МБОУ ООШ №79</vt:lpstr>
      <vt:lpstr> Проект : « Волшебная салфетка».</vt:lpstr>
      <vt:lpstr>Презентация PowerPoint</vt:lpstr>
      <vt:lpstr>Презентация PowerPoint</vt:lpstr>
      <vt:lpstr>Возьми деревянную палочку.</vt:lpstr>
      <vt:lpstr>Бумажные цветные салфетки.</vt:lpstr>
      <vt:lpstr>Разрежь салфетки на четыре части</vt:lpstr>
      <vt:lpstr>Обмотай салфетку вокруг палочки.</vt:lpstr>
      <vt:lpstr>Сожми салфетку от края к середине, сними  с палочки . Изготовлен один лепесток . Для целой розочки тебе понадобится пять таких лепесточков.</vt:lpstr>
      <vt:lpstr>Соедини все лепесточки, закручивая их один за другим.</vt:lpstr>
      <vt:lpstr>Перевяжи ниткой кончики салфетки.</vt:lpstr>
      <vt:lpstr>Лишнее      отрежь .</vt:lpstr>
      <vt:lpstr>Сожми газетные листы , что бы получился шарик. Положи его в цветочный горшочек.</vt:lpstr>
      <vt:lpstr>При помощи клея ПВА приклей цветочек к газете, подожди . Продолжай клеить пока не заполнишь полностью горшочек.</vt:lpstr>
      <vt:lpstr>Если постараешься у тебя получится такая красота!!!</vt:lpstr>
      <vt:lpstr>Желаем удачи!!! 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1 «А» класса  МБОУ ООШ №79</dc:title>
  <dc:creator>klass 3</dc:creator>
  <cp:lastModifiedBy>klass 3</cp:lastModifiedBy>
  <cp:revision>18</cp:revision>
  <dcterms:created xsi:type="dcterms:W3CDTF">2012-10-03T14:52:47Z</dcterms:created>
  <dcterms:modified xsi:type="dcterms:W3CDTF">2014-01-28T08:21:09Z</dcterms:modified>
</cp:coreProperties>
</file>