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Обыкновенные дроби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Чтобы найти часть от целого, нужно число, соответствующее целому, разделить на знаменатель и результат умножить на числитель дроби, которая выражает эту часть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2. Чтобы найти целое по его части, нужно число, соответствующее этой части, разделить на числитель и результат умножить на знаменатель дроби, которая выражает эту часть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классе 30 человек,    которых девочки. Определить, сколько девочек в классе?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071934" y="1357298"/>
          <a:ext cx="357190" cy="863750"/>
        </p:xfrm>
        <a:graphic>
          <a:graphicData uri="http://schemas.openxmlformats.org/presentationml/2006/ole">
            <p:oleObj spid="_x0000_s1026" name="Формула" r:id="rId3" imgW="1396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того, как туристы прошли     пути,  им осталось пройти 120 км. Найти длину туристического маршрута?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500826" y="1571612"/>
          <a:ext cx="357190" cy="642942"/>
        </p:xfrm>
        <a:graphic>
          <a:graphicData uri="http://schemas.openxmlformats.org/presentationml/2006/ole">
            <p:oleObj spid="_x0000_s2050" name="Формула" r:id="rId3" imgW="1396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№336</a:t>
            </a:r>
          </a:p>
          <a:p>
            <a:r>
              <a:rPr lang="ru-RU" dirty="0" smtClean="0"/>
              <a:t>№334</a:t>
            </a:r>
          </a:p>
          <a:p>
            <a:r>
              <a:rPr lang="ru-RU" dirty="0" smtClean="0"/>
              <a:t>№339</a:t>
            </a:r>
          </a:p>
          <a:p>
            <a:r>
              <a:rPr lang="ru-RU" dirty="0" smtClean="0"/>
              <a:t>№340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</TotalTime>
  <Words>112</Words>
  <PresentationFormat>Экран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Изящная</vt:lpstr>
      <vt:lpstr>Формула</vt:lpstr>
      <vt:lpstr>Обыкновенные дроби</vt:lpstr>
      <vt:lpstr>Устный опрос</vt:lpstr>
      <vt:lpstr>Устный опрос</vt:lpstr>
      <vt:lpstr>Решение задач</vt:lpstr>
      <vt:lpstr>Решение задач</vt:lpstr>
      <vt:lpstr>Решение задач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дроби</dc:title>
  <cp:lastModifiedBy>Dima</cp:lastModifiedBy>
  <cp:revision>6</cp:revision>
  <dcterms:modified xsi:type="dcterms:W3CDTF">2014-04-15T06:34:41Z</dcterms:modified>
</cp:coreProperties>
</file>