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activeX"/>
  <Override PartName="/ppt/activeX/activeX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8"/>
  </p:notesMasterIdLst>
  <p:sldIdLst>
    <p:sldId id="256" r:id="rId2"/>
    <p:sldId id="268" r:id="rId3"/>
    <p:sldId id="271" r:id="rId4"/>
    <p:sldId id="267" r:id="rId5"/>
    <p:sldId id="269" r:id="rId6"/>
    <p:sldId id="282" r:id="rId7"/>
    <p:sldId id="264" r:id="rId8"/>
    <p:sldId id="272" r:id="rId9"/>
    <p:sldId id="276" r:id="rId10"/>
    <p:sldId id="275" r:id="rId11"/>
    <p:sldId id="274" r:id="rId12"/>
    <p:sldId id="279" r:id="rId13"/>
    <p:sldId id="280" r:id="rId14"/>
    <p:sldId id="281" r:id="rId15"/>
    <p:sldId id="262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0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161" autoAdjust="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C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E952C-3201-4FFF-B6CD-34B0CD0CCB6C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5EBEA-447A-43B8-8018-A6A95FE37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5EBEA-447A-43B8-8018-A6A95FE376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5EBEA-447A-43B8-8018-A6A95FE376B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fax.ru/photo/1456/18611" TargetMode="Externa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nterfax.ru/photo/1456/18610" TargetMode="External"/><Relationship Id="rId5" Type="http://schemas.openxmlformats.org/officeDocument/2006/relationships/image" Target="../media/image14.gif"/><Relationship Id="rId4" Type="http://schemas.openxmlformats.org/officeDocument/2006/relationships/hyperlink" Target="http://www.interfax.ru/photo/1456/1866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hyperlink" Target="http://news.sportbox.ru/sites/all/modules/spb_plusone/callbacks/sportbox_plusone.php" TargetMode="External"/><Relationship Id="rId7" Type="http://schemas.openxmlformats.org/officeDocument/2006/relationships/hyperlink" Target="http://top100.rambler.ru/home?id=1175640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hyperlink" Target="http://www.liveinternet.ru/click;Sportbo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fp=0&amp;text=%D0%BA%D0%B0%D1%80%D1%82%D0%B0%20%D0%BB%D0%B8%D0%BF%D0%B5%D1%86%D0%BA%D0%BE%D0%B9%20%D0%BE%D0%B1%D0%BB%D0%B0%D1%81%D1%82%D0%B8&amp;noreask=1&amp;pos=0&amp;lr=9&amp;rpt=simage&amp;uinfo=ww-1333-wh-628-fw-1108-fh-448-pd-1&amp;img_url=http://img.narodna.pravda.com.ua/images/doc/e/7/e7ac9-dp4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image" Target="../media/image10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hyperlink" Target="http://tolstoy.lipetsk.ru/img/fasad.jpg" TargetMode="External"/><Relationship Id="rId5" Type="http://schemas.openxmlformats.org/officeDocument/2006/relationships/control" Target="../activeX/activeX4.xml"/><Relationship Id="rId10" Type="http://schemas.openxmlformats.org/officeDocument/2006/relationships/hyperlink" Target="http://www.liveinternet.ru/click" TargetMode="External"/><Relationship Id="rId4" Type="http://schemas.openxmlformats.org/officeDocument/2006/relationships/control" Target="../activeX/activeX3.xml"/><Relationship Id="rId9" Type="http://schemas.openxmlformats.org/officeDocument/2006/relationships/hyperlink" Target="http://tolstoy.lipetsk.r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Расстояние между двумя точками.                            Масштаб.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267873163"/>
            <a:ext cx="3983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111090" rIns="0" bIns="1110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pitchFamily="34" charset="0"/>
              </a:rPr>
              <a:t>Церковь Пресвятой Богородицы "Живоносный источник" и купель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5" name="Picture 3" descr="http://www.zadonsk-monastir.ru/images/stories/slide/DSCN09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zadonsk-monastir.ru/images/stories/slide/DSCN11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25958" y="1391420"/>
          <a:ext cx="1492083" cy="4075161"/>
        </p:xfrm>
        <a:graphic>
          <a:graphicData uri="http://schemas.openxmlformats.org/drawingml/2006/table">
            <a:tbl>
              <a:tblPr/>
              <a:tblGrid>
                <a:gridCol w="1428523"/>
                <a:gridCol w="63560"/>
              </a:tblGrid>
              <a:tr h="171718">
                <a:tc>
                  <a:txBody>
                    <a:bodyPr/>
                    <a:lstStyle/>
                    <a:p>
                      <a:r>
                        <a:rPr lang="ru-RU" sz="400" b="1"/>
                        <a:t>Олимпийский Сочи: главные спортивные объекты Игр 2014 года</a:t>
                      </a:r>
                    </a:p>
                    <a:p>
                      <a:r>
                        <a:rPr lang="ru-RU" sz="400"/>
                        <a:t>17 января 2014 года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"/>
                    </a:p>
                  </a:txBody>
                  <a:tcPr marL="19080" marR="19080" marT="9540" marB="9540">
                    <a:lnL>
                      <a:noFill/>
                    </a:lnL>
                  </a:tcPr>
                </a:tc>
              </a:tr>
              <a:tr h="3892281">
                <a:tc>
                  <a:txBody>
                    <a:bodyPr/>
                    <a:lstStyle/>
                    <a:p>
                      <a:pPr algn="r"/>
                      <a:endParaRPr lang="ru-RU" sz="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" dirty="0"/>
                        <a:t/>
                      </a:r>
                      <a:br>
                        <a:rPr lang="ru-RU" sz="400" dirty="0"/>
                      </a:br>
                      <a:r>
                        <a:rPr lang="ru-RU" sz="400" dirty="0"/>
                        <a:t>3 из 12</a:t>
                      </a:r>
                      <a:br>
                        <a:rPr lang="ru-RU" sz="400" dirty="0"/>
                      </a:br>
                      <a:r>
                        <a:rPr lang="ru-RU" sz="400" dirty="0"/>
                        <a:t/>
                      </a:r>
                      <a:br>
                        <a:rPr lang="ru-RU" sz="400" dirty="0"/>
                      </a:br>
                      <a:r>
                        <a:rPr lang="ru-RU" sz="400" dirty="0"/>
                        <a:t>Смотрите оригинал материала на </a:t>
                      </a:r>
                      <a:r>
                        <a:rPr lang="ru-RU" sz="400" dirty="0">
                          <a:hlinkClick r:id="rId3"/>
                        </a:rPr>
                        <a:t>http://www.interfax.ru/photo/1456/18611</a:t>
                      </a:r>
                      <a:endParaRPr lang="ru-RU" sz="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-1636000"/>
            <a:ext cx="9144000" cy="71711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33308" tIns="0" rIns="133308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Олимпийский Сочи: главные спортивные объекты Игр 2014 года</a:t>
            </a:r>
          </a:p>
          <a:p>
            <a:pPr marL="0" marR="0" lvl="0" indent="0" algn="l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rgbClr val="656565"/>
                </a:solidFill>
                <a:effectLst/>
                <a:latin typeface="Arial" pitchFamily="34" charset="0"/>
                <a:cs typeface="Arial" pitchFamily="34" charset="0"/>
              </a:rPr>
              <a:t>17 января 2014 года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656565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rgbClr val="656565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 </a:t>
            </a:r>
            <a:r>
              <a:rPr kumimoji="0" lang="ru-RU" sz="24000" b="1" i="0" u="none" strike="noStrike" cap="none" normalizeH="0" baseline="0" dirty="0" smtClean="0">
                <a:ln>
                  <a:noFill/>
                </a:ln>
                <a:solidFill>
                  <a:srgbClr val="656565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rgbClr val="656565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2" name="Picture 2" descr="http://www.interfax.ru/img/tot-left-blue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6000" y="-1714500"/>
            <a:ext cx="133350" cy="257175"/>
          </a:xfrm>
          <a:prstGeom prst="rect">
            <a:avLst/>
          </a:prstGeom>
          <a:noFill/>
        </p:spPr>
      </p:pic>
      <p:pic>
        <p:nvPicPr>
          <p:cNvPr id="35843" name="Picture 3" descr="Конькобежный центр Адлер-Арена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1611560"/>
            <a:ext cx="9144000" cy="8469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45" name="Picture 9" descr="http://s.s-ports.ru/sites/default/files/imagecache/960xAuto/IMG_9013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12560" cy="6858000"/>
          </a:xfrm>
          <a:prstGeom prst="rect">
            <a:avLst/>
          </a:prstGeom>
          <a:noFill/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"Олимпийский парк" с высоты птичьего полета.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8" name="Rectangle 12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От нового железнодорожного вокзала Адлера (на фото справа) в Красную Поляну и в "Олимпийский парк" ходят комфортабельные скоростные электрички "Ласточки" (слева и в центре).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0" name="Rectangle 14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Железнодорожная станция в Красной Поляне. От вокзала в Адлере сюда можно доехать за 40 минут.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2" name="Rectangle 16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В основной олимпийской деревне осталось сделать последние штрихи.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4" name="Rectangle 18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После Игр в Сочи номера спортсменов будут преобразованы в комфортные апартаменты на берегу Черного моря.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6" name="Rectangle 20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Олимпийская деревня на побережье.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8" name="Rectangle 22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В одном из номеров олимпийской деревни.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0" name="Rectangle 24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После Игр в Сочи номера спортсменов будут преобразованы в комфортные апартаменты. Так может выглядеть детская.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2" name="Rectangle 26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3" name="Rectangle 2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Олимпийская деревня готова к приезду спортсменов.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4" name="Rectangle 28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Номера для спортстменов в олимпийской деревне Сочи превышают по площади стандарты МОК более чем в два раза.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6" name="Rectangle 30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Бассейн на территории олимпийской деревни.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8" name="Rectangle 32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Дворец спорта "Большой" (в центре) примет олимпийские соревнования по хоккею. Вид от "Арены Адлер".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0" name="Rectangle 34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Гостиница для представителей СМИ в "Олимпийском парке".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2" name="Rectangle 36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В вестибюле дворца спорта "Большой".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4" name="Rectangle 38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5" name="Rectangle 3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Стадион "Фишт". Здесь пройдут церемонии открытия и закрытия Олимпиады.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6" name="Rectangle 40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7" name="Rectangle 41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На "Арене Адлер" пройдут соревнования конькобежцев. Лед готов. Японские журналисты снимают сюжет на пьедестале почета.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8" name="Rectangle 42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79" name="Rectangle 43"/>
          <p:cNvSpPr>
            <a:spLocks noChangeArrowheads="1"/>
          </p:cNvSpPr>
          <p:nvPr/>
        </p:nvSpPr>
        <p:spPr bwMode="auto">
          <a:xfrm>
            <a:off x="4572000" y="0"/>
            <a:ext cx="914400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80" name="Rectangle 4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smtClean="0">
                <a:ln>
                  <a:noFill/>
                </a:ln>
                <a:solidFill>
                  <a:srgbClr val="4E6378"/>
                </a:solidFill>
                <a:effectLst/>
                <a:latin typeface="Arial" pitchFamily="34" charset="0"/>
                <a:cs typeface="Arial" pitchFamily="34" charset="0"/>
              </a:rPr>
              <a:t>Во дворце спорта "Большой". Фото: Катерина Манина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1" name="Rectangle 45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1333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82" name="Rectangle 4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Дворец спорта "Большой".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3" name="Rectangle 47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4" name="Rectangle 4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"Олимпийский парк".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5" name="Rectangle 49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6" name="Rectangle 5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Дворец спорта "Шайба" примет соревнования по хоккею.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7" name="Rectangle 51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8" name="Rectangle 52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Во дворце спорта "Ледяной куб" пройдут соревнования по керлингу.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89" name="Rectangle 53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0" name="Rectangle 5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"Олимпийский парк".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1" name="Rectangle 55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2" name="Rectangle 5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Рабочие облагораживают территорию.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3" name="Rectangle 57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4" name="Rectangle 5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На "Розе Хутор" будут соревноваться горнолыжники. Снега в горах много, но работают и снежные пушки - таков регламент олимпийских соревнований.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5" name="Rectangle 59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6" name="Rectangle 6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На "Розе Хутор".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7" name="Rectangle 61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8" name="Rectangle 62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Подъемник привозит зрителей на стадион "Лаура", где пройдут соревнования по лыжам и биатлону.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99" name="Rectangle 63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0" name="Rectangle 6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Центр "Санки". Здесь будут соревноваться скелетонисты, бобслеисты и саночники.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1" name="Rectangle 65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2" name="Rectangle 6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Лыжные трассы и стадион "Лаура".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3" name="Rectangle 67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4" name="Rectangle 6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На подъезде к стадиону "Лаура".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5" name="Rectangle 69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6" name="Rectangle 7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Красная Поляна. Фото: Катерина Манина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7" name="Rectangle 71">
            <a:hlinkClick r:id="rId3"/>
          </p:cNvPr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900" b="0" i="1" u="none" strike="noStrike" cap="none" normalizeH="0" baseline="0" smtClean="0">
                <a:ln>
                  <a:noFill/>
                </a:ln>
                <a:solidFill>
                  <a:srgbClr val="999999"/>
                </a:solidFill>
                <a:effectLst/>
                <a:latin typeface="Arial" pitchFamily="34" charset="0"/>
                <a:cs typeface="Arial" pitchFamily="34" charset="0"/>
              </a:rPr>
              <a:t>∑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08" name="Rectangle 72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09" name="Rectangle 7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0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11" name="Rectangle 7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12" name="Rectangle 7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13" name="Rectangle 7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4" name="Rectangle 7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5" name="Rectangle 7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6" name="Rectangle 8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развернуть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17" name="Rectangle 81"/>
          <p:cNvSpPr>
            <a:spLocks noChangeArrowheads="1"/>
          </p:cNvSpPr>
          <p:nvPr/>
        </p:nvSpPr>
        <p:spPr bwMode="auto">
          <a:xfrm>
            <a:off x="7637463" y="0"/>
            <a:ext cx="301307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8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501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19" name="Rectangle 83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0" name="Rectangle 8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1" name="Rectangle 8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   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22" name="Rectangle 8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3" name="Rectangle 8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4" name="Rectangle 8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5" name="Rectangle 8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6" name="Rectangle 9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29" name="Rectangle 93"/>
          <p:cNvSpPr>
            <a:spLocks noChangeArrowheads="1"/>
          </p:cNvSpPr>
          <p:nvPr/>
        </p:nvSpPr>
        <p:spPr bwMode="auto">
          <a:xfrm>
            <a:off x="9144000" y="0"/>
            <a:ext cx="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0" name="Rectangle 94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1" name="Rectangle 95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2" name="Rectangle 96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3" name="Rectangle 97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4" name="Rectangle 98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5" name="Rectangle 99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36" name="Rectangle 100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7" name="Rectangle 101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38" name="Rectangle 102"/>
          <p:cNvSpPr>
            <a:spLocks noChangeArrowheads="1"/>
          </p:cNvSpPr>
          <p:nvPr/>
        </p:nvSpPr>
        <p:spPr bwMode="auto">
          <a:xfrm>
            <a:off x="457200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39" name="Rectangle 103"/>
          <p:cNvSpPr>
            <a:spLocks noChangeArrowheads="1"/>
          </p:cNvSpPr>
          <p:nvPr/>
        </p:nvSpPr>
        <p:spPr bwMode="auto">
          <a:xfrm>
            <a:off x="4572000" y="0"/>
            <a:ext cx="914400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040" name="Rectangle 104"/>
          <p:cNvSpPr>
            <a:spLocks noChangeArrowheads="1"/>
          </p:cNvSpPr>
          <p:nvPr/>
        </p:nvSpPr>
        <p:spPr bwMode="auto">
          <a:xfrm>
            <a:off x="4572000" y="444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smtClean="0">
                <a:ln>
                  <a:noFill/>
                </a:ln>
                <a:solidFill>
                  <a:srgbClr val="4E6378"/>
                </a:solidFill>
                <a:effectLst/>
                <a:latin typeface="Arial" pitchFamily="34" charset="0"/>
                <a:cs typeface="Arial" pitchFamily="34" charset="0"/>
              </a:rPr>
              <a:t>© ВГТРК, 2007-2013.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041" name="Rectangle 105"/>
          <p:cNvSpPr>
            <a:spLocks noChangeArrowheads="1"/>
          </p:cNvSpPr>
          <p:nvPr/>
        </p:nvSpPr>
        <p:spPr bwMode="auto">
          <a:xfrm>
            <a:off x="4572000" y="444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6501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E6378"/>
                </a:solidFill>
                <a:effectLst/>
                <a:latin typeface="Arial" pitchFamily="34" charset="0"/>
                <a:cs typeface="Arial" pitchFamily="34" charset="0"/>
              </a:rPr>
              <a:t>Для детей старше 16 лет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045" name="Picture 109" descr="http://counter.yadro.ru/logo;Sportbox?44.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95275" cy="295275"/>
          </a:xfrm>
          <a:prstGeom prst="rect">
            <a:avLst/>
          </a:prstGeom>
          <a:noFill/>
        </p:spPr>
      </p:pic>
      <p:pic>
        <p:nvPicPr>
          <p:cNvPr id="40028" name="Picture 92" descr="node_count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86900" y="-52000150"/>
            <a:ext cx="9525" cy="9525"/>
          </a:xfrm>
          <a:prstGeom prst="rect">
            <a:avLst/>
          </a:prstGeom>
          <a:noFill/>
        </p:spPr>
      </p:pic>
      <p:pic>
        <p:nvPicPr>
          <p:cNvPr id="40044" name="Picture 108" descr="Rambler's Top100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532263" y="-103560563"/>
            <a:ext cx="838200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79512" y="197346"/>
            <a:ext cx="7920880" cy="646330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Физкультминутка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выбирают удобную позу сидения.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радостно, нам весело!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Смеемся мы с утра.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вот пришло мгновенье,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Серьезным быть пора.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Глазки прикрыли, ручки сложили,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Головки опустили, ротик закрыли.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затихли на минутку,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 не слышать даже шутку,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 не видеть никого,  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себя лишь одного!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br>
              <a:rPr lang="ru-RU" dirty="0" smtClean="0"/>
            </a:br>
            <a:r>
              <a:rPr lang="ru-RU" dirty="0" smtClean="0"/>
              <a:t>             Алгоритм работы: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274838"/>
            <a:ext cx="8064896" cy="3416320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Измерение параметров нужного помещения.</a:t>
            </a:r>
          </a:p>
          <a:p>
            <a:pPr marL="457200" lvl="0" indent="-457200">
              <a:buFont typeface="+mj-lt"/>
              <a:buAutoNum type="arabicPeriod"/>
            </a:pP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Перевод с помощью масштаба величин в реальные размеры.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Нахождение площади.</a:t>
            </a:r>
          </a:p>
          <a:p>
            <a:pPr marL="457200" lvl="0" indent="-457200">
              <a:buFont typeface="+mj-lt"/>
              <a:buAutoNum type="arabicPeriod"/>
            </a:pP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Выбор покрытия полов.</a:t>
            </a:r>
          </a:p>
          <a:p>
            <a:pPr marL="457200" lvl="0" indent="-457200">
              <a:buFont typeface="+mj-lt"/>
              <a:buAutoNum type="arabicPeriod"/>
            </a:pPr>
            <a:endParaRPr lang="ru-RU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smtClean="0"/>
              <a:t>Подсчет расходов на материал для ремонта.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784976" cy="4752528"/>
          </a:xfrm>
          <a:prstGeom prst="rect">
            <a:avLst/>
          </a:prstGeom>
          <a:solidFill>
            <a:srgbClr val="D87030"/>
          </a:solidFill>
          <a:ln w="76200"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1628800"/>
            <a:ext cx="7056784" cy="3970318"/>
          </a:xfrm>
          <a:prstGeom prst="rect">
            <a:avLst/>
          </a:prstGeo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 smtClean="0"/>
              <a:t>Кратчайшее расстояние           </a:t>
            </a:r>
          </a:p>
          <a:p>
            <a:endParaRPr lang="ru-RU" sz="3600" dirty="0" smtClean="0"/>
          </a:p>
          <a:p>
            <a:r>
              <a:rPr lang="ru-RU" sz="3600" dirty="0" smtClean="0"/>
              <a:t>между двумя точками-                 </a:t>
            </a:r>
          </a:p>
          <a:p>
            <a:endParaRPr lang="ru-RU" sz="3600" dirty="0" smtClean="0"/>
          </a:p>
          <a:p>
            <a:r>
              <a:rPr lang="ru-RU" sz="3600" dirty="0" smtClean="0"/>
              <a:t>это длина отрезка прямой, </a:t>
            </a:r>
          </a:p>
          <a:p>
            <a:endParaRPr lang="ru-RU" sz="3600" dirty="0" smtClean="0"/>
          </a:p>
          <a:p>
            <a:r>
              <a:rPr lang="ru-RU" sz="3600" dirty="0" smtClean="0"/>
              <a:t>соединяющего эти точки.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136904" cy="55092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Можно назвать расстоянием путь, который проходит поезд от Чаплыгина до Москвы?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Если преодолеть путь от Волгограда до Ростова на автобусе, будет ли этот путь расстоянием между этими городами?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Из Сочи до Москвы можно добраться на самолете, будет ли этот путь являться расстоянием между этими городами?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docs.google.com/viewer?url=http%3A%2F%2Fnsportal.ru%2Fsites%2Fdefault%2Ffiles%2F2012%2F10%2F5_kl._masshtab._prezentaciya.pptx&amp;docid=8a0db15948a9a201f70caffda71887dd&amp;a=bi&amp;pagenumber=3&amp;w=127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332656"/>
            <a:ext cx="8496944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Содержимое 3" descr="https://docs.google.com/viewer?url=http%3A%2F%2Fnsportal.ru%2Fsites%2Fdefault%2Ffiles%2F2012%2F10%2F5_kl._masshtab._prezentaciya.pptx&amp;docid=8a0db15948a9a201f70caffda71887dd&amp;a=bi&amp;pagenumber=3&amp;w=127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5536" y="332656"/>
            <a:ext cx="8496944" cy="6264696"/>
          </a:xfrm>
          <a:prstGeom prst="rect">
            <a:avLst/>
          </a:prstGeom>
          <a:noFill/>
          <a:ln w="57150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064896" cy="538609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1"/>
            <a:r>
              <a:rPr lang="ru-RU" sz="3200" dirty="0" smtClean="0"/>
              <a:t>Масштаб карты местности1 : 10000.           Найди данные расстояния в реальности:</a:t>
            </a:r>
          </a:p>
          <a:p>
            <a:pPr marL="342900" lvl="0" indent="-342900">
              <a:buFont typeface="+mj-lt"/>
              <a:buAutoNum type="arabicPeriod"/>
            </a:pPr>
            <a:endParaRPr lang="ru-RU" sz="24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От школы до Сашиного дома 3 см;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От школы дома до почты 9 см;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От Настиного дома до Лизиного дома 5мм;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От Никитиного дома до ближайшего магазина           2см 5 мм.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travelel.ru/wp-content/uploads/2011/09/%D0%9A%D0%B0%D1%80%D1%82%D0%B0-%D0%9B%D0%B8%D0%BF%D0%B5%D1%86%D0%BA%D0%BE%D0%B9-%D0%BE%D0%B1%D0%BB%D0%B0%D1%81%D1%82%D0%B8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172400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077840" y="6381328"/>
            <a:ext cx="3582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Масштаб карты 1 : 2 000 000.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1152128"/>
          </a:xfrm>
          <a:solidFill>
            <a:srgbClr val="7030A0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sz="4000" dirty="0" smtClean="0"/>
              <a:t>Алгоритм работы с картой:</a:t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68760"/>
            <a:ext cx="7344816" cy="5406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/>
              <a:t>       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Найти на карте города, заданные на карточке.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Измерить расстояние между двумя точками - найденных городов.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Перевести расстояние в реальные размеры с помощью масштаба.</a:t>
            </a:r>
          </a:p>
          <a:p>
            <a:pPr marL="342900" lvl="0" indent="-342900">
              <a:buFont typeface="+mj-lt"/>
              <a:buAutoNum type="arabicPeriod"/>
            </a:pPr>
            <a:endParaRPr lang="ru-RU" sz="2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2800" dirty="0" smtClean="0"/>
              <a:t>Найти время пути, зная расстояние и скорость.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142341"/>
            <a:ext cx="7704856" cy="46782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9" tooltip="Постоянная ссылка на О музее"/>
              </a:rPr>
              <a:t>О музее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Музей на станции Лев Толстой (бывшая станция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Астапово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), наряду с мемориальным музеем-усадьбой Л.Н.Толстого “Хамовники”, литературным музеем на Пречистенке, выставочным залом на Пятницкой, является составной частью Государственного музея Л.Н.Толстого, в фондах которого хранятся рукописи писателя, а также сотни тысяч других редких экспонатов.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Астаповский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мемориал – это памятник всенародной скорби. Здесь все напоминает о тех днях, когда Россия прощалась со своим великим писателем. Напоминает потому, что по сей день сохраняется подлинный мир комнаты, где провел свои последние дни Лев </a:t>
            </a:r>
            <a:r>
              <a:rPr kumimoji="0" lang="ru-RU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Никол</a:t>
            </a:r>
            <a:r>
              <a:rPr lang="ru-RU" dirty="0" smtClean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аевич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hlinkClick r:id="rId1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1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8" name="Picture 2" descr="Фасад музея Толстого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3528" y="4221088"/>
            <a:ext cx="3312368" cy="228942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63888" y="5805264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Музей Л.Н.Толстого на станции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Астапово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controls>
      <p:control spid="29699" name="DefaultOcx" r:id="rId2" imgW="914400" imgH="228600"/>
      <p:control spid="29700" name="HTMLHidden1" r:id="rId3" imgW="914400" imgH="228600"/>
      <p:control spid="29701" name="HTMLText1" r:id="rId4" imgW="1828800" imgH="228600"/>
      <p:control spid="29703" name="HTMLHidden2" r:id="rId5" imgW="914400" imgH="228600"/>
      <p:control spid="29704" name="HTMLHidden3" r:id="rId6" imgW="914400" imgH="228600"/>
      <p:control spid="29705" name="HTMLHidden4" r:id="rId7" imgW="9144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zadonsk-monastir.ru/images/stories/slide/DSCN09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" y="0"/>
            <a:ext cx="911542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1472</TotalTime>
  <Words>751</Words>
  <Application>Microsoft Office PowerPoint</Application>
  <PresentationFormat>Экран (4:3)</PresentationFormat>
  <Paragraphs>132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Расстояние между двумя точками.                            Масштаб.</vt:lpstr>
      <vt:lpstr>Слайд 2</vt:lpstr>
      <vt:lpstr>Слайд 3</vt:lpstr>
      <vt:lpstr>Слайд 4</vt:lpstr>
      <vt:lpstr>Слайд 5</vt:lpstr>
      <vt:lpstr>Слайд 6</vt:lpstr>
      <vt:lpstr>Алгоритм работы с картой: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                      Алгоритм работы: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точками.                            Масштаб.</dc:title>
  <dc:creator>Андрей Викторович</dc:creator>
  <cp:lastModifiedBy>Андрей Викторович</cp:lastModifiedBy>
  <cp:revision>141</cp:revision>
  <dcterms:created xsi:type="dcterms:W3CDTF">2014-01-19T10:55:49Z</dcterms:created>
  <dcterms:modified xsi:type="dcterms:W3CDTF">2014-04-15T09:58:39Z</dcterms:modified>
</cp:coreProperties>
</file>