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546D1-4527-4F4E-BF19-43034413225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C9DE79A-DAAE-43B0-9955-31D7B51C3CE3}">
      <dgm:prSet phldrT="[Текст]"/>
      <dgm:spPr/>
      <dgm:t>
        <a:bodyPr/>
        <a:lstStyle/>
        <a:p>
          <a:r>
            <a:rPr lang="ru-RU" dirty="0" smtClean="0"/>
            <a:t>Класс Ресничные черви</a:t>
          </a:r>
        </a:p>
        <a:p>
          <a:r>
            <a:rPr lang="ru-RU" dirty="0" smtClean="0"/>
            <a:t>/</a:t>
          </a:r>
          <a:r>
            <a:rPr lang="ru-RU" dirty="0" err="1" smtClean="0"/>
            <a:t>планария</a:t>
          </a:r>
          <a:r>
            <a:rPr lang="ru-RU" dirty="0" smtClean="0"/>
            <a:t>/</a:t>
          </a:r>
          <a:endParaRPr lang="ru-RU" dirty="0"/>
        </a:p>
      </dgm:t>
    </dgm:pt>
    <dgm:pt modelId="{E0AD638A-6E15-4DA0-BAA6-BAF50697D3D7}" type="parTrans" cxnId="{635F43E6-8FB9-46D8-A0E8-28E3B0AEA4B4}">
      <dgm:prSet/>
      <dgm:spPr/>
    </dgm:pt>
    <dgm:pt modelId="{A6CE2E0F-4466-45C5-8AB6-DBBBA8F77E05}" type="sibTrans" cxnId="{635F43E6-8FB9-46D8-A0E8-28E3B0AEA4B4}">
      <dgm:prSet/>
      <dgm:spPr/>
    </dgm:pt>
    <dgm:pt modelId="{5872AE96-F605-474E-8C29-9AF2F6408000}">
      <dgm:prSet phldrT="[Текст]"/>
      <dgm:spPr/>
      <dgm:t>
        <a:bodyPr/>
        <a:lstStyle/>
        <a:p>
          <a:r>
            <a:rPr lang="ru-RU" dirty="0" smtClean="0"/>
            <a:t>Класс Сосальщики</a:t>
          </a:r>
        </a:p>
        <a:p>
          <a:r>
            <a:rPr lang="ru-RU" dirty="0" smtClean="0"/>
            <a:t>/печеночный сосальщик/</a:t>
          </a:r>
          <a:endParaRPr lang="ru-RU" dirty="0"/>
        </a:p>
      </dgm:t>
    </dgm:pt>
    <dgm:pt modelId="{8675C08B-0509-4908-BE4B-A5807A0ADD6E}" type="parTrans" cxnId="{D95AB708-2DF1-4AB1-B131-A50116C3245D}">
      <dgm:prSet/>
      <dgm:spPr/>
    </dgm:pt>
    <dgm:pt modelId="{13A3B819-0E2F-4A49-AE68-64245A149882}" type="sibTrans" cxnId="{D95AB708-2DF1-4AB1-B131-A50116C3245D}">
      <dgm:prSet/>
      <dgm:spPr/>
    </dgm:pt>
    <dgm:pt modelId="{06EB5799-FDA4-4D23-ACFD-82FD61BDC8EB}">
      <dgm:prSet phldrT="[Текст]"/>
      <dgm:spPr/>
      <dgm:t>
        <a:bodyPr/>
        <a:lstStyle/>
        <a:p>
          <a:r>
            <a:rPr lang="ru-RU" dirty="0" smtClean="0"/>
            <a:t>Класс Ленточные черви /бычий цепень/</a:t>
          </a:r>
          <a:endParaRPr lang="ru-RU" dirty="0"/>
        </a:p>
      </dgm:t>
    </dgm:pt>
    <dgm:pt modelId="{ABF8EE94-0046-44CF-99AC-71FACA4E6787}" type="parTrans" cxnId="{3F979B8D-7A86-4C95-960B-9A8CBC9A8230}">
      <dgm:prSet/>
      <dgm:spPr/>
    </dgm:pt>
    <dgm:pt modelId="{4D318B60-8744-41C7-BF17-6D80F0A65C5D}" type="sibTrans" cxnId="{3F979B8D-7A86-4C95-960B-9A8CBC9A8230}">
      <dgm:prSet/>
      <dgm:spPr/>
    </dgm:pt>
    <dgm:pt modelId="{E315E865-FC4A-4EFC-B0EB-899B81A91F05}" type="pres">
      <dgm:prSet presAssocID="{1D4546D1-4527-4F4E-BF19-430344132255}" presName="Name0" presStyleCnt="0">
        <dgm:presLayoutVars>
          <dgm:dir/>
          <dgm:resizeHandles val="exact"/>
        </dgm:presLayoutVars>
      </dgm:prSet>
      <dgm:spPr/>
    </dgm:pt>
    <dgm:pt modelId="{7B75A727-291E-499C-BCE0-F3B7CCB06694}" type="pres">
      <dgm:prSet presAssocID="{1D4546D1-4527-4F4E-BF19-430344132255}" presName="bkgdShp" presStyleLbl="alignAccFollowNode1" presStyleIdx="0" presStyleCnt="1"/>
      <dgm:spPr/>
    </dgm:pt>
    <dgm:pt modelId="{AAE40ABD-5A35-4796-A09E-F1C8AB0DF92A}" type="pres">
      <dgm:prSet presAssocID="{1D4546D1-4527-4F4E-BF19-430344132255}" presName="linComp" presStyleCnt="0"/>
      <dgm:spPr/>
    </dgm:pt>
    <dgm:pt modelId="{13B3237E-BB06-4557-9637-1774956398A7}" type="pres">
      <dgm:prSet presAssocID="{2C9DE79A-DAAE-43B0-9955-31D7B51C3CE3}" presName="compNode" presStyleCnt="0"/>
      <dgm:spPr/>
    </dgm:pt>
    <dgm:pt modelId="{8C5CDAA7-2174-4E99-8512-F0D8C29BCD10}" type="pres">
      <dgm:prSet presAssocID="{2C9DE79A-DAAE-43B0-9955-31D7B51C3C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406E3-99D0-4D56-AC50-C1EF524AF71E}" type="pres">
      <dgm:prSet presAssocID="{2C9DE79A-DAAE-43B0-9955-31D7B51C3CE3}" presName="invisiNode" presStyleLbl="node1" presStyleIdx="0" presStyleCnt="3"/>
      <dgm:spPr/>
    </dgm:pt>
    <dgm:pt modelId="{04F5CEBE-97C3-47DC-9379-1FFD7DBD6056}" type="pres">
      <dgm:prSet presAssocID="{2C9DE79A-DAAE-43B0-9955-31D7B51C3CE3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CD233D8-4B24-4447-B69E-B44EF389F2F3}" type="pres">
      <dgm:prSet presAssocID="{A6CE2E0F-4466-45C5-8AB6-DBBBA8F77E05}" presName="sibTrans" presStyleLbl="sibTrans2D1" presStyleIdx="0" presStyleCnt="0"/>
      <dgm:spPr/>
    </dgm:pt>
    <dgm:pt modelId="{3CFC9A12-EA17-4FC8-9451-E22BB5E954D3}" type="pres">
      <dgm:prSet presAssocID="{5872AE96-F605-474E-8C29-9AF2F6408000}" presName="compNode" presStyleCnt="0"/>
      <dgm:spPr/>
    </dgm:pt>
    <dgm:pt modelId="{1A2619A7-7E18-4CD0-A1E2-F6AEFB1A8985}" type="pres">
      <dgm:prSet presAssocID="{5872AE96-F605-474E-8C29-9AF2F640800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B159-8216-4A67-8C04-BF9FE7108930}" type="pres">
      <dgm:prSet presAssocID="{5872AE96-F605-474E-8C29-9AF2F6408000}" presName="invisiNode" presStyleLbl="node1" presStyleIdx="1" presStyleCnt="3"/>
      <dgm:spPr/>
    </dgm:pt>
    <dgm:pt modelId="{E1DC8E56-0DC6-4753-97FD-65C854549573}" type="pres">
      <dgm:prSet presAssocID="{5872AE96-F605-474E-8C29-9AF2F6408000}" presName="imagNode" presStyleLbl="fgImgPlace1" presStyleIdx="1" presStyleCnt="3" custLinFactX="9102" custLinFactNeighborX="100000" custLinFactNeighborY="381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09A2278-8A4F-4485-8919-E1C615610002}" type="pres">
      <dgm:prSet presAssocID="{13A3B819-0E2F-4A49-AE68-64245A149882}" presName="sibTrans" presStyleLbl="sibTrans2D1" presStyleIdx="0" presStyleCnt="0"/>
      <dgm:spPr/>
    </dgm:pt>
    <dgm:pt modelId="{D558A681-A1B0-4183-B1D2-651E04B07F2B}" type="pres">
      <dgm:prSet presAssocID="{06EB5799-FDA4-4D23-ACFD-82FD61BDC8EB}" presName="compNode" presStyleCnt="0"/>
      <dgm:spPr/>
    </dgm:pt>
    <dgm:pt modelId="{EE3A5B09-0751-4661-95EA-7B1B032F3C41}" type="pres">
      <dgm:prSet presAssocID="{06EB5799-FDA4-4D23-ACFD-82FD61BDC8EB}" presName="node" presStyleLbl="node1" presStyleIdx="2" presStyleCnt="3">
        <dgm:presLayoutVars>
          <dgm:bulletEnabled val="1"/>
        </dgm:presLayoutVars>
      </dgm:prSet>
      <dgm:spPr/>
    </dgm:pt>
    <dgm:pt modelId="{E99D2EAB-AC95-4ED6-A332-E8BB09BB6225}" type="pres">
      <dgm:prSet presAssocID="{06EB5799-FDA4-4D23-ACFD-82FD61BDC8EB}" presName="invisiNode" presStyleLbl="node1" presStyleIdx="2" presStyleCnt="3"/>
      <dgm:spPr/>
    </dgm:pt>
    <dgm:pt modelId="{0FAEB109-01DF-459D-95AB-5F801F29A0D0}" type="pres">
      <dgm:prSet presAssocID="{06EB5799-FDA4-4D23-ACFD-82FD61BDC8EB}" presName="imagNode" presStyleLbl="fgImgPlace1" presStyleIdx="2" presStyleCnt="3" custScaleX="45959" custLinFactX="-13616" custLinFactNeighborX="-100000" custLinFactNeighborY="38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635F43E6-8FB9-46D8-A0E8-28E3B0AEA4B4}" srcId="{1D4546D1-4527-4F4E-BF19-430344132255}" destId="{2C9DE79A-DAAE-43B0-9955-31D7B51C3CE3}" srcOrd="0" destOrd="0" parTransId="{E0AD638A-6E15-4DA0-BAA6-BAF50697D3D7}" sibTransId="{A6CE2E0F-4466-45C5-8AB6-DBBBA8F77E05}"/>
    <dgm:cxn modelId="{D95AB708-2DF1-4AB1-B131-A50116C3245D}" srcId="{1D4546D1-4527-4F4E-BF19-430344132255}" destId="{5872AE96-F605-474E-8C29-9AF2F6408000}" srcOrd="1" destOrd="0" parTransId="{8675C08B-0509-4908-BE4B-A5807A0ADD6E}" sibTransId="{13A3B819-0E2F-4A49-AE68-64245A149882}"/>
    <dgm:cxn modelId="{23895240-C17F-4E69-B469-8AA96332728A}" type="presOf" srcId="{06EB5799-FDA4-4D23-ACFD-82FD61BDC8EB}" destId="{EE3A5B09-0751-4661-95EA-7B1B032F3C41}" srcOrd="0" destOrd="0" presId="urn:microsoft.com/office/officeart/2005/8/layout/pList2"/>
    <dgm:cxn modelId="{4F0243FC-5888-4324-810D-9AEDB9A3670A}" type="presOf" srcId="{13A3B819-0E2F-4A49-AE68-64245A149882}" destId="{009A2278-8A4F-4485-8919-E1C615610002}" srcOrd="0" destOrd="0" presId="urn:microsoft.com/office/officeart/2005/8/layout/pList2"/>
    <dgm:cxn modelId="{3F979B8D-7A86-4C95-960B-9A8CBC9A8230}" srcId="{1D4546D1-4527-4F4E-BF19-430344132255}" destId="{06EB5799-FDA4-4D23-ACFD-82FD61BDC8EB}" srcOrd="2" destOrd="0" parTransId="{ABF8EE94-0046-44CF-99AC-71FACA4E6787}" sibTransId="{4D318B60-8744-41C7-BF17-6D80F0A65C5D}"/>
    <dgm:cxn modelId="{842D403E-3D6C-4D9D-AA67-32FF74D7FF63}" type="presOf" srcId="{A6CE2E0F-4466-45C5-8AB6-DBBBA8F77E05}" destId="{2CD233D8-4B24-4447-B69E-B44EF389F2F3}" srcOrd="0" destOrd="0" presId="urn:microsoft.com/office/officeart/2005/8/layout/pList2"/>
    <dgm:cxn modelId="{0010ACB8-458F-4CB2-9774-9298A6F31770}" type="presOf" srcId="{2C9DE79A-DAAE-43B0-9955-31D7B51C3CE3}" destId="{8C5CDAA7-2174-4E99-8512-F0D8C29BCD10}" srcOrd="0" destOrd="0" presId="urn:microsoft.com/office/officeart/2005/8/layout/pList2"/>
    <dgm:cxn modelId="{CA651CAC-FDFE-4236-8EC1-C34999F7F1F6}" type="presOf" srcId="{5872AE96-F605-474E-8C29-9AF2F6408000}" destId="{1A2619A7-7E18-4CD0-A1E2-F6AEFB1A8985}" srcOrd="0" destOrd="0" presId="urn:microsoft.com/office/officeart/2005/8/layout/pList2"/>
    <dgm:cxn modelId="{AA3CDC18-4ADB-4CE2-9A31-6E4BC612375A}" type="presOf" srcId="{1D4546D1-4527-4F4E-BF19-430344132255}" destId="{E315E865-FC4A-4EFC-B0EB-899B81A91F05}" srcOrd="0" destOrd="0" presId="urn:microsoft.com/office/officeart/2005/8/layout/pList2"/>
    <dgm:cxn modelId="{F59DEAE2-BBA9-4763-9E1D-E98BD2A11F68}" type="presParOf" srcId="{E315E865-FC4A-4EFC-B0EB-899B81A91F05}" destId="{7B75A727-291E-499C-BCE0-F3B7CCB06694}" srcOrd="0" destOrd="0" presId="urn:microsoft.com/office/officeart/2005/8/layout/pList2"/>
    <dgm:cxn modelId="{4F8ABFBE-35F5-441C-8268-704B60B7724A}" type="presParOf" srcId="{E315E865-FC4A-4EFC-B0EB-899B81A91F05}" destId="{AAE40ABD-5A35-4796-A09E-F1C8AB0DF92A}" srcOrd="1" destOrd="0" presId="urn:microsoft.com/office/officeart/2005/8/layout/pList2"/>
    <dgm:cxn modelId="{C7CD2C04-67F1-4C55-A6B4-80FF78CE4CA3}" type="presParOf" srcId="{AAE40ABD-5A35-4796-A09E-F1C8AB0DF92A}" destId="{13B3237E-BB06-4557-9637-1774956398A7}" srcOrd="0" destOrd="0" presId="urn:microsoft.com/office/officeart/2005/8/layout/pList2"/>
    <dgm:cxn modelId="{C27AFF5C-E8C4-4DA8-929C-2ABED24F8139}" type="presParOf" srcId="{13B3237E-BB06-4557-9637-1774956398A7}" destId="{8C5CDAA7-2174-4E99-8512-F0D8C29BCD10}" srcOrd="0" destOrd="0" presId="urn:microsoft.com/office/officeart/2005/8/layout/pList2"/>
    <dgm:cxn modelId="{063564E9-B562-4FA5-AFDC-2EE8018DF801}" type="presParOf" srcId="{13B3237E-BB06-4557-9637-1774956398A7}" destId="{200406E3-99D0-4D56-AC50-C1EF524AF71E}" srcOrd="1" destOrd="0" presId="urn:microsoft.com/office/officeart/2005/8/layout/pList2"/>
    <dgm:cxn modelId="{5919DC19-AD1F-4BD1-AC52-28B4ED9A27E9}" type="presParOf" srcId="{13B3237E-BB06-4557-9637-1774956398A7}" destId="{04F5CEBE-97C3-47DC-9379-1FFD7DBD6056}" srcOrd="2" destOrd="0" presId="urn:microsoft.com/office/officeart/2005/8/layout/pList2"/>
    <dgm:cxn modelId="{4F2F48EE-8B0F-4449-9A0C-9B198DFEF6C9}" type="presParOf" srcId="{AAE40ABD-5A35-4796-A09E-F1C8AB0DF92A}" destId="{2CD233D8-4B24-4447-B69E-B44EF389F2F3}" srcOrd="1" destOrd="0" presId="urn:microsoft.com/office/officeart/2005/8/layout/pList2"/>
    <dgm:cxn modelId="{4974264F-2F47-4857-88EF-6105DCA54E7E}" type="presParOf" srcId="{AAE40ABD-5A35-4796-A09E-F1C8AB0DF92A}" destId="{3CFC9A12-EA17-4FC8-9451-E22BB5E954D3}" srcOrd="2" destOrd="0" presId="urn:microsoft.com/office/officeart/2005/8/layout/pList2"/>
    <dgm:cxn modelId="{542AE98B-C605-412E-BE28-94230A50F1E2}" type="presParOf" srcId="{3CFC9A12-EA17-4FC8-9451-E22BB5E954D3}" destId="{1A2619A7-7E18-4CD0-A1E2-F6AEFB1A8985}" srcOrd="0" destOrd="0" presId="urn:microsoft.com/office/officeart/2005/8/layout/pList2"/>
    <dgm:cxn modelId="{2FD79228-DB63-4B8E-B4DF-AA58B37CCB87}" type="presParOf" srcId="{3CFC9A12-EA17-4FC8-9451-E22BB5E954D3}" destId="{CAC6B159-8216-4A67-8C04-BF9FE7108930}" srcOrd="1" destOrd="0" presId="urn:microsoft.com/office/officeart/2005/8/layout/pList2"/>
    <dgm:cxn modelId="{A356BBA6-27D7-4A0A-8863-06C140D86CB9}" type="presParOf" srcId="{3CFC9A12-EA17-4FC8-9451-E22BB5E954D3}" destId="{E1DC8E56-0DC6-4753-97FD-65C854549573}" srcOrd="2" destOrd="0" presId="urn:microsoft.com/office/officeart/2005/8/layout/pList2"/>
    <dgm:cxn modelId="{9E984F4B-6267-4E1B-9091-FA63601088D5}" type="presParOf" srcId="{AAE40ABD-5A35-4796-A09E-F1C8AB0DF92A}" destId="{009A2278-8A4F-4485-8919-E1C615610002}" srcOrd="3" destOrd="0" presId="urn:microsoft.com/office/officeart/2005/8/layout/pList2"/>
    <dgm:cxn modelId="{4056930C-6072-432E-9FF9-39D5492C92D6}" type="presParOf" srcId="{AAE40ABD-5A35-4796-A09E-F1C8AB0DF92A}" destId="{D558A681-A1B0-4183-B1D2-651E04B07F2B}" srcOrd="4" destOrd="0" presId="urn:microsoft.com/office/officeart/2005/8/layout/pList2"/>
    <dgm:cxn modelId="{7543456F-0B35-4E1E-BBC2-E2E8468D0E59}" type="presParOf" srcId="{D558A681-A1B0-4183-B1D2-651E04B07F2B}" destId="{EE3A5B09-0751-4661-95EA-7B1B032F3C41}" srcOrd="0" destOrd="0" presId="urn:microsoft.com/office/officeart/2005/8/layout/pList2"/>
    <dgm:cxn modelId="{AD8CD81F-4C4B-4884-8323-501C4A867804}" type="presParOf" srcId="{D558A681-A1B0-4183-B1D2-651E04B07F2B}" destId="{E99D2EAB-AC95-4ED6-A332-E8BB09BB6225}" srcOrd="1" destOrd="0" presId="urn:microsoft.com/office/officeart/2005/8/layout/pList2"/>
    <dgm:cxn modelId="{AD9A7A2A-BBC3-4D4F-A577-A2A8FBE6777F}" type="presParOf" srcId="{D558A681-A1B0-4183-B1D2-651E04B07F2B}" destId="{0FAEB109-01DF-459D-95AB-5F801F29A0D0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81CE4-EA0E-4980-84E1-D310EC1F9223}" type="datetimeFigureOut">
              <a:rPr lang="ru-RU" smtClean="0"/>
              <a:t>25.09.2012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50E9-2186-4421-819C-1528A8979C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Плоские черви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25 тыс. видов</a:t>
            </a:r>
          </a:p>
          <a:p>
            <a:r>
              <a:rPr lang="ru-RU" dirty="0" smtClean="0"/>
              <a:t>Двухсторонне симметричные</a:t>
            </a:r>
          </a:p>
          <a:p>
            <a:r>
              <a:rPr lang="ru-RU" dirty="0" smtClean="0"/>
              <a:t>От 0,5 мм до 20 м</a:t>
            </a:r>
          </a:p>
          <a:p>
            <a:r>
              <a:rPr lang="ru-RU" dirty="0" smtClean="0"/>
              <a:t>Тело плоское состоит из нескольких слоев</a:t>
            </a:r>
          </a:p>
          <a:p>
            <a:r>
              <a:rPr lang="ru-RU" dirty="0" smtClean="0"/>
              <a:t>Кожно-мускульный мешок, покрытый кутикулой</a:t>
            </a:r>
          </a:p>
          <a:p>
            <a:r>
              <a:rPr lang="ru-RU" dirty="0" smtClean="0"/>
              <a:t>Нет полости тела</a:t>
            </a:r>
          </a:p>
          <a:p>
            <a:r>
              <a:rPr lang="ru-RU" dirty="0" smtClean="0"/>
              <a:t>Гермафродиты</a:t>
            </a:r>
          </a:p>
          <a:p>
            <a:r>
              <a:rPr lang="ru-RU" dirty="0" smtClean="0"/>
              <a:t>Обитают во всех средах</a:t>
            </a:r>
          </a:p>
          <a:p>
            <a:r>
              <a:rPr lang="ru-RU" dirty="0" smtClean="0"/>
              <a:t>Паразитический образ жизни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 Плоские черви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строения паразитических червей</a:t>
            </a:r>
            <a:endParaRPr lang="ru-RU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69875" indent="-179388" eaLnBrk="1" hangingPunct="1"/>
            <a:r>
              <a:rPr lang="ru-RU" sz="4800" b="1" smtClean="0">
                <a:solidFill>
                  <a:srgbClr val="4C2600"/>
                </a:solidFill>
                <a:latin typeface="Monotype Corsiva" pitchFamily="66" charset="0"/>
              </a:rPr>
              <a:t> Имеют органы прикрепления</a:t>
            </a:r>
          </a:p>
          <a:p>
            <a:pPr marL="269875" indent="-179388" eaLnBrk="1" hangingPunct="1"/>
            <a:r>
              <a:rPr lang="ru-RU" sz="4800" b="1" smtClean="0">
                <a:solidFill>
                  <a:srgbClr val="4C2600"/>
                </a:solidFill>
                <a:latin typeface="Monotype Corsiva" pitchFamily="66" charset="0"/>
              </a:rPr>
              <a:t> Имеют защитные покровы</a:t>
            </a:r>
          </a:p>
          <a:p>
            <a:pPr marL="269875" indent="-179388" eaLnBrk="1" hangingPunct="1"/>
            <a:r>
              <a:rPr lang="ru-RU" sz="4800" b="1" smtClean="0">
                <a:solidFill>
                  <a:srgbClr val="4C2600"/>
                </a:solidFill>
                <a:latin typeface="Monotype Corsiva" pitchFamily="66" charset="0"/>
              </a:rPr>
              <a:t> Недоразвиты многие органы</a:t>
            </a:r>
          </a:p>
          <a:p>
            <a:pPr marL="269875" indent="-179388" eaLnBrk="1" hangingPunct="1"/>
            <a:r>
              <a:rPr lang="ru-RU" sz="4800" b="1" smtClean="0">
                <a:solidFill>
                  <a:srgbClr val="4C2600"/>
                </a:solidFill>
                <a:latin typeface="Monotype Corsiva" pitchFamily="66" charset="0"/>
              </a:rPr>
              <a:t> Обладают высокой плодовитостью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6778625" cy="1196975"/>
          </a:xfrm>
        </p:spPr>
        <p:txBody>
          <a:bodyPr/>
          <a:lstStyle/>
          <a:p>
            <a:pPr algn="l" eaLnBrk="1" hangingPunct="1"/>
            <a:r>
              <a:rPr lang="ru-RU" sz="6000" i="1" smtClean="0">
                <a:latin typeface="Arial Black" pitchFamily="34" charset="0"/>
              </a:rPr>
              <a:t>Профилактика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374063" cy="489585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Соблюдение личной гигиены</a:t>
            </a:r>
          </a:p>
          <a:p>
            <a:pPr eaLnBrk="1" hangingPunct="1"/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Обработка пищи</a:t>
            </a:r>
          </a:p>
          <a:p>
            <a:pPr eaLnBrk="1" hangingPunct="1"/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Не пить сырую воду</a:t>
            </a:r>
          </a:p>
          <a:p>
            <a:pPr eaLnBrk="1" hangingPunct="1"/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Не купаться в неизвестных</a:t>
            </a:r>
            <a:endParaRPr lang="en-US" sz="4400" b="1" smtClean="0">
              <a:solidFill>
                <a:srgbClr val="4C26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  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водоемах</a:t>
            </a:r>
          </a:p>
          <a:p>
            <a:pPr eaLnBrk="1" hangingPunct="1"/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Обследование домашних животных</a:t>
            </a:r>
            <a:endParaRPr lang="en-US" sz="4400" b="1" smtClean="0">
              <a:solidFill>
                <a:srgbClr val="4C26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</a:pPr>
            <a:r>
              <a:rPr lang="en-US" sz="4400" b="1" smtClean="0">
                <a:solidFill>
                  <a:srgbClr val="4C2600"/>
                </a:solidFill>
                <a:latin typeface="Monotype Corsiva" pitchFamily="66" charset="0"/>
              </a:rPr>
              <a:t>    </a:t>
            </a:r>
            <a:r>
              <a:rPr lang="ru-RU" sz="4400" b="1" smtClean="0">
                <a:solidFill>
                  <a:srgbClr val="4C2600"/>
                </a:solidFill>
                <a:latin typeface="Monotype Corsiva" pitchFamily="66" charset="0"/>
              </a:rPr>
              <a:t>и человека</a:t>
            </a:r>
          </a:p>
        </p:txBody>
      </p:sp>
      <p:pic>
        <p:nvPicPr>
          <p:cNvPr id="4100" name="Picture 5" descr="1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33375"/>
            <a:ext cx="17160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3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1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106</Words>
  <Application>Microsoft Office PowerPoint</Application>
  <PresentationFormat>Экран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Тип Плоские черви</vt:lpstr>
      <vt:lpstr>Тип Плоские черви</vt:lpstr>
      <vt:lpstr>Особенности строения паразитических червей</vt:lpstr>
      <vt:lpstr>Профилактика</vt:lpstr>
    </vt:vector>
  </TitlesOfParts>
  <Company>МОУ СОШ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 Плоские черви</dc:title>
  <dc:creator>Кабинет Биологии</dc:creator>
  <cp:lastModifiedBy>Кабинет Биологии</cp:lastModifiedBy>
  <cp:revision>13</cp:revision>
  <dcterms:created xsi:type="dcterms:W3CDTF">2012-09-25T06:49:15Z</dcterms:created>
  <dcterms:modified xsi:type="dcterms:W3CDTF">2012-09-25T09:00:00Z</dcterms:modified>
</cp:coreProperties>
</file>