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AB7470E-26E4-4CF3-BD7E-A36EF02A29A1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669CD2-B65D-45F1-A37A-F0CDAB43A8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ЕГЭ 2014</a:t>
            </a:r>
            <a:br>
              <a:rPr lang="ru-RU" dirty="0" smtClean="0"/>
            </a:br>
            <a:r>
              <a:rPr lang="ru-RU" dirty="0" smtClean="0"/>
              <a:t>Задача </a:t>
            </a:r>
            <a:r>
              <a:rPr lang="ru-RU" dirty="0"/>
              <a:t>В14. Задания на </a:t>
            </a:r>
            <a:r>
              <a:rPr lang="ru-RU" dirty="0" smtClean="0"/>
              <a:t>проценты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636"/>
            <a:ext cx="7715304" cy="18573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математики МБОУ СОШ № 143</a:t>
            </a:r>
          </a:p>
          <a:p>
            <a:r>
              <a:rPr lang="ru-RU" sz="2000" dirty="0" smtClean="0"/>
              <a:t> г. Красноярска</a:t>
            </a:r>
          </a:p>
          <a:p>
            <a:r>
              <a:rPr lang="ru-RU" sz="2000" dirty="0" err="1" smtClean="0"/>
              <a:t>Князькина</a:t>
            </a:r>
            <a:r>
              <a:rPr lang="ru-RU" sz="2000" dirty="0" smtClean="0"/>
              <a:t> Татьяна Викторовна</a:t>
            </a:r>
          </a:p>
          <a:p>
            <a:r>
              <a:rPr lang="ru-RU" sz="2000" dirty="0"/>
              <a:t>а</a:t>
            </a:r>
            <a:r>
              <a:rPr lang="ru-RU" sz="2000" dirty="0" smtClean="0"/>
              <a:t>прель 2014 года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274638"/>
            <a:ext cx="7143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472518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Задание В14 — это не только задачи на движение и работу. Есть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 проценты, на растворы, сплавы и смеси, на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движение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окружности и нахождение средней скорости.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Начнем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 задач на проценты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ажное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правило: за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100%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мы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принимаем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величину, с которой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сравниваем.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олезные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формулы: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величину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процентов,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получим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x(1+p/100)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величину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уменьшить 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процентов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получим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x(1-p/100).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величину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увеличить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процентов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 затем уменьшить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получим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x(1+p/100)(1-q/100).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3857628"/>
            <a:ext cx="88582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1.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2008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 в городском квартале проживало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40000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человек. 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в результате строительства новых домов, число жителей выросло на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а 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 — на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9%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 сравнению с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годом. Сколько человек стало проживать в квартале 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 условию, 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 число жителей выросло на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,то есть стало равно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40000·1,08=43200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 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 число жителей выросло на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9%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теперь уже по сравнению с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годом. Получаем, что 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 в квартале стало проживать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40000·1,08·1,09=47088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жителей.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071734" y="274638"/>
            <a:ext cx="7143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понедельник акции компании подорожали на некоторое количество процентов, а во вторник подешевели на то же самое количество процентов. В результате они стали стоить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4% дешевле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чем при открытии торгов в понедельник. На сколько процентов подорожали акции компании в понедельник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2000" dirty="0"/>
              <a:t>На первый взгляд кажется, что в условии ошибка и цена </a:t>
            </a:r>
            <a:r>
              <a:rPr lang="ru-RU" sz="2000" dirty="0" smtClean="0"/>
              <a:t>акций</a:t>
            </a:r>
          </a:p>
          <a:p>
            <a:pPr>
              <a:buNone/>
            </a:pPr>
            <a:r>
              <a:rPr lang="ru-RU" sz="2000" dirty="0" smtClean="0"/>
              <a:t>вообще </a:t>
            </a:r>
            <a:r>
              <a:rPr lang="ru-RU" sz="2000" dirty="0"/>
              <a:t>не должна измениться. Ведь они </a:t>
            </a:r>
            <a:r>
              <a:rPr lang="ru-RU" sz="2000" dirty="0" smtClean="0"/>
              <a:t>подорожали</a:t>
            </a:r>
          </a:p>
          <a:p>
            <a:pPr>
              <a:buNone/>
            </a:pPr>
            <a:r>
              <a:rPr lang="ru-RU" sz="2000" dirty="0" smtClean="0"/>
              <a:t>и</a:t>
            </a:r>
            <a:r>
              <a:rPr lang="ru-RU" sz="2000" dirty="0"/>
              <a:t> подешевели на одно и то же число процентов! Но не </a:t>
            </a:r>
            <a:r>
              <a:rPr lang="ru-RU" sz="2000" dirty="0" smtClean="0"/>
              <a:t>будем</a:t>
            </a:r>
          </a:p>
          <a:p>
            <a:pPr>
              <a:buNone/>
            </a:pPr>
            <a:r>
              <a:rPr lang="ru-RU" sz="2000" dirty="0" smtClean="0"/>
              <a:t>спешить</a:t>
            </a:r>
            <a:r>
              <a:rPr lang="ru-RU" sz="2000" dirty="0"/>
              <a:t>. Пусть при открытии торгов в понедельник акции </a:t>
            </a:r>
            <a:r>
              <a:rPr lang="ru-RU" sz="2000" dirty="0" smtClean="0"/>
              <a:t>стоили</a:t>
            </a:r>
          </a:p>
          <a:p>
            <a:pPr>
              <a:buNone/>
            </a:pPr>
            <a:r>
              <a:rPr lang="en-US" sz="2000" dirty="0" smtClean="0"/>
              <a:t>x </a:t>
            </a:r>
            <a:r>
              <a:rPr lang="ru-RU" sz="2000" dirty="0" smtClean="0"/>
              <a:t>рублей</a:t>
            </a:r>
            <a:r>
              <a:rPr lang="ru-RU" sz="2000" dirty="0"/>
              <a:t>. </a:t>
            </a:r>
            <a:endParaRPr lang="en-US" sz="2000" dirty="0" smtClean="0"/>
          </a:p>
          <a:p>
            <a:pPr>
              <a:buNone/>
            </a:pPr>
            <a:r>
              <a:rPr lang="ru-RU" sz="2000" dirty="0"/>
              <a:t>К вечеру понедельника они подорожали на </a:t>
            </a:r>
            <a:r>
              <a:rPr lang="en-US" sz="2000" dirty="0" smtClean="0"/>
              <a:t>p% </a:t>
            </a:r>
            <a:r>
              <a:rPr lang="ru-RU" sz="2000" dirty="0" smtClean="0"/>
              <a:t>и</a:t>
            </a:r>
            <a:r>
              <a:rPr lang="ru-RU" sz="2000" dirty="0"/>
              <a:t> стали </a:t>
            </a:r>
            <a:r>
              <a:rPr lang="ru-RU" sz="2000" dirty="0" smtClean="0"/>
              <a:t>стоить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x(1+p/100).</a:t>
            </a:r>
            <a:r>
              <a:rPr lang="ru-RU" sz="2000" dirty="0" smtClean="0"/>
              <a:t> </a:t>
            </a:r>
            <a:r>
              <a:rPr lang="ru-RU" sz="2000" dirty="0"/>
              <a:t>Теперь уже эта величина принимается </a:t>
            </a:r>
            <a:r>
              <a:rPr lang="ru-RU" sz="2000" dirty="0" smtClean="0"/>
              <a:t>за</a:t>
            </a:r>
            <a:r>
              <a:rPr lang="en-US" sz="2000" dirty="0" smtClean="0"/>
              <a:t> 100%</a:t>
            </a:r>
            <a:r>
              <a:rPr lang="ru-RU" sz="2000" dirty="0"/>
              <a:t> </a:t>
            </a:r>
            <a:r>
              <a:rPr lang="en-US" sz="2000" dirty="0" smtClean="0"/>
              <a:t>, </a:t>
            </a:r>
            <a:r>
              <a:rPr lang="ru-RU" sz="2000" dirty="0" smtClean="0"/>
              <a:t>и</a:t>
            </a:r>
            <a:r>
              <a:rPr lang="ru-RU" sz="2000" dirty="0"/>
              <a:t> к </a:t>
            </a:r>
            <a:r>
              <a:rPr lang="ru-RU" sz="2000" dirty="0" smtClean="0"/>
              <a:t>вечеру</a:t>
            </a:r>
          </a:p>
          <a:p>
            <a:pPr>
              <a:buNone/>
            </a:pPr>
            <a:r>
              <a:rPr lang="ru-RU" sz="2000" dirty="0" smtClean="0"/>
              <a:t>вторника </a:t>
            </a:r>
            <a:r>
              <a:rPr lang="ru-RU" sz="2000" dirty="0"/>
              <a:t>акции подешевели </a:t>
            </a:r>
            <a:r>
              <a:rPr lang="ru-RU" sz="2000" dirty="0" smtClean="0"/>
              <a:t>на</a:t>
            </a:r>
            <a:r>
              <a:rPr lang="en-US" sz="2000" dirty="0" smtClean="0"/>
              <a:t> p% </a:t>
            </a:r>
            <a:r>
              <a:rPr lang="ru-RU" sz="2000" dirty="0" smtClean="0"/>
              <a:t>по</a:t>
            </a:r>
            <a:r>
              <a:rPr lang="ru-RU" sz="2000" dirty="0"/>
              <a:t> сравнению этой величиной. Соберем данные в таблицу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5264939"/>
          <a:ext cx="8572560" cy="1378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519"/>
                <a:gridCol w="1816219"/>
                <a:gridCol w="1961517"/>
                <a:gridCol w="2833305"/>
              </a:tblGrid>
              <a:tr h="81104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понедельник утром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понедельник вечером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 вторник вечером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77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акций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x(1+p/100)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x(1+p/100)(1-p/100).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42974" y="274638"/>
            <a:ext cx="7143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 условию, акции в итоге подешевели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Получаем,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x(1+p/100)(1-p/100)= x(1-4/100).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Поделим обе части уравнения на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(ведь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 не равен нулю) 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применим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левой части формулу сокращенного умножения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1-p²/100²=1-4/100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p²/100²=4/100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 смыслу задачи,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величина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положительна.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Получаем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p=20.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холодильника в магазине ежегодно уменьшается на одно и то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процентов от предыдущей цены. Определите, на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процентов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каждый год уменьшалась цена холодильника,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выставленный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 продажу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20000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через два года был продан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15842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Эта задача тоже решается по одной из формул, приведенных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Холодильник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стоил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20000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Его цена два раза уменьшилась на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теперь она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20000·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(1-p/100)²=15842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274638"/>
            <a:ext cx="57150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(1-p/100)²=15842/20000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(1-p/100)²=7921/10000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(1-p/100)=89/100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P=11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/>
              <a:t>Четыре рубашки дешевле куртки на </a:t>
            </a:r>
            <a:r>
              <a:rPr lang="ru-RU" sz="2000" dirty="0" smtClean="0"/>
              <a:t>8%. </a:t>
            </a:r>
            <a:r>
              <a:rPr lang="ru-RU" sz="2000" dirty="0"/>
              <a:t>На сколько процентов </a:t>
            </a:r>
            <a:r>
              <a:rPr lang="ru-RU" sz="2000" dirty="0" smtClean="0"/>
              <a:t>пять </a:t>
            </a:r>
          </a:p>
          <a:p>
            <a:pPr>
              <a:buNone/>
            </a:pPr>
            <a:r>
              <a:rPr lang="ru-RU" sz="2000" dirty="0" smtClean="0"/>
              <a:t>рубашек </a:t>
            </a:r>
            <a:r>
              <a:rPr lang="ru-RU" sz="2000" dirty="0"/>
              <a:t>дороже куртки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/>
              <a:t>Пусть стоимость рубашки равна </a:t>
            </a:r>
            <a:r>
              <a:rPr lang="en-US" sz="2000" dirty="0" smtClean="0"/>
              <a:t>x</a:t>
            </a:r>
            <a:r>
              <a:rPr lang="ru-RU" sz="2000" dirty="0" smtClean="0"/>
              <a:t>, </a:t>
            </a:r>
            <a:r>
              <a:rPr lang="ru-RU" sz="2000" dirty="0"/>
              <a:t>стоимость куртки </a:t>
            </a:r>
            <a:r>
              <a:rPr lang="en-US" sz="2000" dirty="0" smtClean="0"/>
              <a:t>y</a:t>
            </a:r>
            <a:r>
              <a:rPr lang="ru-RU" sz="2000" dirty="0" smtClean="0"/>
              <a:t>. </a:t>
            </a:r>
            <a:r>
              <a:rPr lang="ru-RU" sz="2000" dirty="0"/>
              <a:t>Как </a:t>
            </a:r>
            <a:r>
              <a:rPr lang="ru-RU" sz="2000" dirty="0" smtClean="0"/>
              <a:t>всегда,</a:t>
            </a: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принимаем </a:t>
            </a:r>
            <a:r>
              <a:rPr lang="ru-RU" sz="2000" dirty="0"/>
              <a:t>за сто процентов ту величину, с которой сравниваем, то </a:t>
            </a:r>
            <a:r>
              <a:rPr lang="ru-RU" sz="2000" dirty="0" smtClean="0"/>
              <a:t>есть</a:t>
            </a: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цену </a:t>
            </a:r>
            <a:r>
              <a:rPr lang="ru-RU" sz="2000" dirty="0"/>
              <a:t>куртки. Тогда стоимость четырех рубашек составляет  </a:t>
            </a:r>
            <a:r>
              <a:rPr lang="en-US" sz="2000" dirty="0" smtClean="0"/>
              <a:t>92% </a:t>
            </a:r>
            <a:r>
              <a:rPr lang="ru-RU" sz="2000" dirty="0" smtClean="0"/>
              <a:t>от</a:t>
            </a:r>
            <a:r>
              <a:rPr lang="ru-RU" sz="2000" dirty="0"/>
              <a:t> </a:t>
            </a:r>
            <a:r>
              <a:rPr lang="ru-RU" sz="2000" dirty="0" smtClean="0"/>
              <a:t>цены</a:t>
            </a: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куртки</a:t>
            </a:r>
            <a:r>
              <a:rPr lang="ru-RU" sz="2000" dirty="0"/>
              <a:t>, то </a:t>
            </a:r>
            <a:r>
              <a:rPr lang="ru-RU" sz="2000" dirty="0" smtClean="0"/>
              <a:t>есть</a:t>
            </a:r>
            <a:r>
              <a:rPr lang="en-US" sz="2000" dirty="0" smtClean="0"/>
              <a:t> 4x=0,92y</a:t>
            </a:r>
          </a:p>
          <a:p>
            <a:pPr>
              <a:buNone/>
            </a:pPr>
            <a:r>
              <a:rPr lang="en-US" sz="2000" dirty="0" smtClean="0"/>
              <a:t>X=0,23y</a:t>
            </a:r>
          </a:p>
          <a:p>
            <a:pPr>
              <a:buNone/>
            </a:pPr>
            <a:r>
              <a:rPr lang="en-US" sz="2000" dirty="0" smtClean="0"/>
              <a:t>5x=1,15y=115%y</a:t>
            </a:r>
          </a:p>
          <a:p>
            <a:pPr>
              <a:buNone/>
            </a:pPr>
            <a:r>
              <a:rPr lang="ru-RU" sz="2000" dirty="0"/>
              <a:t>Получили, что пять рубашек на </a:t>
            </a:r>
            <a:r>
              <a:rPr lang="en-US" sz="2000" dirty="0" smtClean="0"/>
              <a:t>15% </a:t>
            </a:r>
            <a:r>
              <a:rPr lang="ru-RU" sz="2000" dirty="0" smtClean="0"/>
              <a:t>дороже </a:t>
            </a:r>
            <a:r>
              <a:rPr lang="ru-RU" sz="2000" dirty="0"/>
              <a:t>куртки.</a:t>
            </a:r>
          </a:p>
          <a:p>
            <a:pPr>
              <a:buNone/>
            </a:pPr>
            <a:r>
              <a:rPr lang="ru-RU" sz="2000" dirty="0"/>
              <a:t>Ответ: </a:t>
            </a:r>
            <a:r>
              <a:rPr lang="en-US" sz="2000" dirty="0" smtClean="0"/>
              <a:t>15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1602" y="274638"/>
            <a:ext cx="78581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43932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состоит из мужа, жены и их дочери студентки. Если 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зарплата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мужа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увеличилась вдвое, общий доход семьи вырос 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67%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стипендия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дочери уменьшилась втрое, общий доход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семьи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сократился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бы на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4%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Сколько процентов от общего дохода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семьи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зарплата жены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Нарисуем таблицу. Ситуации, о которых говорится в задаче («если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зарплата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мужа увеличилась, если бы стипендия дочки уменьшилась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…»)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«ситуация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 «ситуация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929066"/>
          <a:ext cx="8215370" cy="23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доход</a:t>
                      </a:r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В реальности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X+y+z</a:t>
                      </a:r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ситуация 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1,67(</a:t>
                      </a:r>
                      <a:r>
                        <a:rPr lang="en-US" dirty="0" err="1" smtClean="0"/>
                        <a:t>x+y+z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ситуация 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0,96(</a:t>
                      </a:r>
                      <a:r>
                        <a:rPr lang="en-US" dirty="0" err="1" smtClean="0"/>
                        <a:t>x+y+z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42974" y="274638"/>
            <a:ext cx="21431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Осталось записать систему уравнений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2x+y+z=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1,67(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x+y+z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+y+1/3z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0,96(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x+y+z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 что же мы видим? Два уравнения и три неизвестных! Мы не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сможем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по отдельности. Правда, нам это и не нужно.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Лучше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возьмем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первое уравнение и из обеих его частей вычтем сумму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x+y+z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Получим: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x=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0,67(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x+y+z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значит, что зарплата мужа составляет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67%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общего дохода семьи.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 втором уравнении мы тоже вычтем из обеих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частей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x+y+z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упростим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 получим,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0,06(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x+y+z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Значит, стипендия дочки составляет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общего дохода семьи.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Тогда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зарплата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жены составляет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27%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27.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57158" y="928670"/>
            <a:ext cx="260033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112</TotalTime>
  <Words>105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ЕГЭ 2014 Задача В14. Задания на проценты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В14. Задания на проценты, сплавы, растворы, на движение по окружности и нахождение средней скорости </dc:title>
  <dc:creator>татьяна</dc:creator>
  <cp:lastModifiedBy>татьяна</cp:lastModifiedBy>
  <cp:revision>12</cp:revision>
  <dcterms:created xsi:type="dcterms:W3CDTF">2014-04-18T10:10:19Z</dcterms:created>
  <dcterms:modified xsi:type="dcterms:W3CDTF">2014-04-18T12:02:40Z</dcterms:modified>
</cp:coreProperties>
</file>