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70" autoAdjust="0"/>
  </p:normalViewPr>
  <p:slideViewPr>
    <p:cSldViewPr snapToGrid="0">
      <p:cViewPr varScale="1">
        <p:scale>
          <a:sx n="54" d="100"/>
          <a:sy n="54" d="100"/>
        </p:scale>
        <p:origin x="13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5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7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1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3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8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8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9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2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DAAB-A7B2-4FDC-8993-A0B001003A58}" type="datetimeFigureOut">
              <a:rPr lang="ru-RU" smtClean="0"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16E3E-6EA9-41D7-B041-072442AD2C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Мы-жители Санкт-Петербурга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34081" y="10038460"/>
            <a:ext cx="5251421" cy="1009124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Фото Медный всадник Санкт-Петербург, Россия Турп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624" y="3509964"/>
            <a:ext cx="4026089" cy="31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vanoleg: Пушкин - это душа, открытая людя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27" y="204717"/>
            <a:ext cx="4086225" cy="40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ема: &quot;Город, который построил Маршак&quot; Литературное путешеств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44" y="204717"/>
            <a:ext cx="3207225" cy="35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ерии советских мар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80" y="4217159"/>
            <a:ext cx="2037262" cy="26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Крылов - М. А. Горд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52" y="4217159"/>
            <a:ext cx="1905000" cy="26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2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а тренировочных выборах в Москве победил Пётр Первый - Политика на Газета П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22" y="1703294"/>
            <a:ext cx="56769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анкт-Петербург = Санкт-Петербургское Адмиралтейств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34" y="1583484"/>
            <a:ext cx="3419475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гадай место - Page 28 - Skyscraper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51" y="1668649"/>
            <a:ext cx="608647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траны и города - Форум Национальный Клуб Породы Шар-п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69" y="1910695"/>
            <a:ext cx="52959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анкт-Петербург, Река Фонтанка, Сфинкс у Египетского мо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57" y="1671917"/>
            <a:ext cx="6096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TC: Двуглавый орёл -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4" y="1595717"/>
            <a:ext cx="5429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Мы-жители Санкт-Петербурга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Мы-жители Санкт-Петербурга </dc:title>
  <dc:creator>домашний</dc:creator>
  <cp:lastModifiedBy>домашний</cp:lastModifiedBy>
  <cp:revision>4</cp:revision>
  <dcterms:created xsi:type="dcterms:W3CDTF">2014-12-20T18:06:05Z</dcterms:created>
  <dcterms:modified xsi:type="dcterms:W3CDTF">2014-12-20T18:19:44Z</dcterms:modified>
</cp:coreProperties>
</file>