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323" r:id="rId3"/>
    <p:sldId id="293" r:id="rId4"/>
    <p:sldId id="297" r:id="rId5"/>
    <p:sldId id="29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9900"/>
    <a:srgbClr val="336699"/>
    <a:srgbClr val="3366CC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C5A0-FE53-4703-959D-4818E9EFF2B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1B7F3-25B9-422D-A601-044394485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ca_thumb_l_07_barinov_microrayon_kashi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47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Но не стареет город наш душою.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Пускай бегут стремительные годы,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lh3.googleusercontent.com/-jOnD8_M_Xmw/ToWDtWqE6bI/AAAAAAAAOtY/pNdZ9f4TorM/s800/P1020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Ее навек оставят молодою и трубы ГРЭС,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и разные заводы…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 Каширы\52d8bbd16dfa3kashira2-fil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" y="1608"/>
            <a:ext cx="9146143" cy="6856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И, завершая странствия над миром</a:t>
            </a:r>
            <a:b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</a:b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средь городов с красою неземною, пойму, что </a:t>
            </a:r>
            <a:endParaRPr lang="ru-RU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лучше нет родной Каширы</a:t>
            </a:r>
          </a:p>
          <a:p>
            <a:pPr algn="ctr">
              <a:buNone/>
            </a:pP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briola" pitchFamily="82" charset="0"/>
              </a:rPr>
              <a:t> с ее провинциальною душою</a:t>
            </a:r>
            <a:endParaRPr lang="ru-RU" sz="4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Фото Каширы\kashira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Кашира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E:\Фото Каширы\GE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643" y="0"/>
            <a:ext cx="4760026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31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Но не стареет город наш душою.  Пускай бегут стремительные годы,</vt:lpstr>
      <vt:lpstr>Ее навек оставят молодою и трубы ГРЭС,  и разные заводы…</vt:lpstr>
      <vt:lpstr>И, завершая странствия над миром  средь городов с красою неземною, пойму, что </vt:lpstr>
      <vt:lpstr>Кашира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112</cp:revision>
  <dcterms:created xsi:type="dcterms:W3CDTF">2014-11-15T16:44:40Z</dcterms:created>
  <dcterms:modified xsi:type="dcterms:W3CDTF">2014-12-20T20:20:23Z</dcterms:modified>
</cp:coreProperties>
</file>