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6" r:id="rId4"/>
    <p:sldId id="261" r:id="rId5"/>
    <p:sldId id="262" r:id="rId6"/>
    <p:sldId id="257" r:id="rId7"/>
    <p:sldId id="258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679E5-818C-4CD5-883D-A6547BCEE3F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AB1EE-A059-407E-A264-6F8483705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AB1EE-A059-407E-A264-6F84837056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AB1EE-A059-407E-A264-6F848370567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64399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i="1" dirty="0" smtClean="0">
                <a:solidFill>
                  <a:schemeClr val="accent3">
                    <a:lumMod val="50000"/>
                  </a:schemeClr>
                </a:solidFill>
              </a:rPr>
              <a:t>Презентация</a:t>
            </a:r>
          </a:p>
          <a:p>
            <a:pPr algn="ctr"/>
            <a:r>
              <a:rPr lang="ru-RU" sz="4600" b="1" i="1" dirty="0" smtClean="0">
                <a:solidFill>
                  <a:schemeClr val="accent3">
                    <a:lumMod val="50000"/>
                  </a:schemeClr>
                </a:solidFill>
              </a:rPr>
              <a:t> о</a:t>
            </a:r>
          </a:p>
          <a:p>
            <a:pPr algn="ctr"/>
            <a:r>
              <a:rPr lang="ru-RU" sz="4600" b="1" i="1" dirty="0" smtClean="0">
                <a:solidFill>
                  <a:schemeClr val="accent3">
                    <a:lumMod val="50000"/>
                  </a:schemeClr>
                </a:solidFill>
              </a:rPr>
              <a:t>теории потребностей по МАСЛОУ.</a:t>
            </a:r>
            <a:endParaRPr lang="ru-RU" sz="4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928934"/>
            <a:ext cx="4929222" cy="36969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28662" y="357166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Подготовила учитель биологии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высшей категории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школы - лицей №8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с классами для одарённых детей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города Павлодара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Синицыны Ирина Юрьевна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8143932" cy="1643074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Пирамида потребностей по </a:t>
            </a:r>
            <a:r>
              <a:rPr lang="ru-RU" b="1" i="1" dirty="0" err="1" smtClean="0">
                <a:solidFill>
                  <a:srgbClr val="FF0000"/>
                </a:solidFill>
              </a:rPr>
              <a:t>Абрахаму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Маслоу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357354" y="1928802"/>
            <a:ext cx="45719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00px-Abraham_Masl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57094"/>
            <a:ext cx="4071967" cy="4900906"/>
          </a:xfrm>
          <a:prstGeom prst="roundRect">
            <a:avLst/>
          </a:prstGeom>
          <a:effectLst>
            <a:softEdge rad="317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29058" y="2388156"/>
            <a:ext cx="4929222" cy="415498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Маслоу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Абрахам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Харольд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Абрахам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Маслоу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(Авраам Маслов)</a:t>
            </a:r>
            <a:endParaRPr kumimoji="0" lang="ru-RU" sz="2200" b="1" i="1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Abraham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Maslow</a:t>
            </a:r>
            <a:endParaRPr kumimoji="0" lang="ru-RU" sz="2200" b="1" i="1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Дата рождения:  1 апреля 1908  Место рождения:  Бруклин, Нью-Йорк Дата смерти: 8 июня 1970 (62 года)</a:t>
            </a:r>
            <a:endParaRPr kumimoji="0" lang="ru-RU" sz="2200" b="1" i="1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Место смерти: </a:t>
            </a:r>
            <a:r>
              <a:rPr kumimoji="0" lang="ru-RU" sz="2200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Менло-Парк</a:t>
            </a: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Калифорния  Научная сфера:  психология, основатель гуманистической психологии</a:t>
            </a:r>
            <a:endParaRPr kumimoji="0" lang="ru-RU" sz="2200" b="1" i="1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200" b="1" i="1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35824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i="1" dirty="0" smtClean="0">
                <a:solidFill>
                  <a:srgbClr val="C00000"/>
                </a:solidFill>
              </a:rPr>
              <a:t>«Я совершенно убежден, что человек живет хлебом единым только в условиях, когда хлеба нет,— разъяснял </a:t>
            </a:r>
            <a:r>
              <a:rPr lang="ru-RU" sz="2900" b="1" i="1" dirty="0" err="1" smtClean="0">
                <a:solidFill>
                  <a:srgbClr val="C00000"/>
                </a:solidFill>
              </a:rPr>
              <a:t>Маслоу</a:t>
            </a:r>
            <a:r>
              <a:rPr lang="ru-RU" sz="2900" b="1" i="1" dirty="0" smtClean="0">
                <a:solidFill>
                  <a:srgbClr val="C00000"/>
                </a:solidFill>
              </a:rPr>
              <a:t>.— Но что случается с человеческими стремлениями, когда хлеба вдоволь и желудок всегда полон? Появляются более высокие потребности, и именно они, а не физиологический голод, управляют нашим организмом. По мере удовлетворения одних потребностей возникают другие, все более и более высокие. Так постепенно, шаг за шагом человек приходит к потребности в саморазвитии — наивысшей из них». </a:t>
            </a:r>
            <a:endParaRPr lang="ru-RU" sz="29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slow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1"/>
            <a:ext cx="8429684" cy="6157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</a:rPr>
              <a:t>Широко известна иногда приписываемая </a:t>
            </a:r>
            <a:r>
              <a:rPr lang="ru-RU" sz="2600" b="1" i="1" dirty="0" err="1" smtClean="0">
                <a:solidFill>
                  <a:srgbClr val="C00000"/>
                </a:solidFill>
              </a:rPr>
              <a:t>Маслоу</a:t>
            </a:r>
            <a:r>
              <a:rPr lang="ru-RU" sz="2600" b="1" i="1" dirty="0" smtClean="0">
                <a:solidFill>
                  <a:srgbClr val="C00000"/>
                </a:solidFill>
              </a:rPr>
              <a:t> так называемая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«Пирамида </a:t>
            </a:r>
            <a:r>
              <a:rPr lang="ru-RU" sz="3200" b="1" i="1" u="sng" dirty="0" err="1" smtClean="0">
                <a:solidFill>
                  <a:srgbClr val="C00000"/>
                </a:solidFill>
              </a:rPr>
              <a:t>Маслоу</a:t>
            </a:r>
            <a:r>
              <a:rPr lang="ru-RU" sz="3200" b="1" i="1" u="sng" dirty="0" smtClean="0">
                <a:solidFill>
                  <a:srgbClr val="C00000"/>
                </a:solidFill>
              </a:rPr>
              <a:t>» </a:t>
            </a:r>
            <a:r>
              <a:rPr lang="ru-RU" sz="2600" b="1" i="1" dirty="0" smtClean="0">
                <a:solidFill>
                  <a:srgbClr val="C00000"/>
                </a:solidFill>
              </a:rPr>
              <a:t>— диаграмма, иерархически представляющая человеческие потребности. Однако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ни в одной из его публикаций такой схемы </a:t>
            </a:r>
            <a:r>
              <a:rPr lang="ru-RU" sz="2600" b="1" i="1" dirty="0" smtClean="0">
                <a:solidFill>
                  <a:srgbClr val="C00000"/>
                </a:solidFill>
              </a:rPr>
              <a:t>нет, напротив, он считал, что иерархия потребностей не является фиксированной и в наибольшей степени зависит от индивидуальных особенностей каждого человека. «Пирамида потребностей», введённая, вероятно, для упрощённого изложения идеи иерархии потребностей, встречается впервые в немецкоязычной литературе 1970-х годов, например, в первом издании учебника У. </a:t>
            </a:r>
            <a:r>
              <a:rPr lang="ru-RU" sz="2600" b="1" i="1" dirty="0" err="1" smtClean="0">
                <a:solidFill>
                  <a:srgbClr val="C00000"/>
                </a:solidFill>
              </a:rPr>
              <a:t>Стоппа</a:t>
            </a:r>
            <a:r>
              <a:rPr lang="ru-RU" sz="2600" b="1" i="1" dirty="0" smtClean="0">
                <a:solidFill>
                  <a:srgbClr val="C00000"/>
                </a:solidFill>
              </a:rPr>
              <a:t> (1975 год).</a:t>
            </a:r>
          </a:p>
          <a:p>
            <a:pPr algn="ctr"/>
            <a:endParaRPr lang="ru-RU" sz="2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3-003-Fiziologicheskie-potrebno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21447"/>
            <a:ext cx="8286808" cy="6215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5011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i="1" dirty="0" smtClean="0">
                <a:solidFill>
                  <a:srgbClr val="C00000"/>
                </a:solidFill>
              </a:rPr>
              <a:t>Пирамида потребностей по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Маслоу</a:t>
            </a:r>
            <a:endParaRPr lang="ru-RU" sz="27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700" b="1" i="1" dirty="0" smtClean="0">
                <a:solidFill>
                  <a:srgbClr val="C00000"/>
                </a:solidFill>
              </a:rPr>
              <a:t>Пирамида потребностей — общеупотребительное название иерархической модели потребностей человека, представляющей собой упрощенное изложение идей американского психолога А.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Маслоу</a:t>
            </a:r>
            <a:r>
              <a:rPr lang="ru-RU" sz="2700" b="1" i="1" dirty="0" smtClean="0">
                <a:solidFill>
                  <a:srgbClr val="C00000"/>
                </a:solidFill>
              </a:rPr>
              <a:t>. Пирамида потребностей отражает одну из самых популярных и известных теорий мотивации — теорию иерархии потребностей. Эта теория известна также как теория потребностей (</a:t>
            </a:r>
            <a:r>
              <a:rPr lang="ru-RU" sz="2700" b="1" i="1" dirty="0" err="1" smtClean="0">
                <a:solidFill>
                  <a:srgbClr val="C00000"/>
                </a:solidFill>
              </a:rPr>
              <a:t>need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theory</a:t>
            </a:r>
            <a:r>
              <a:rPr lang="ru-RU" sz="2700" b="1" i="1" dirty="0" smtClean="0">
                <a:solidFill>
                  <a:srgbClr val="C00000"/>
                </a:solidFill>
              </a:rPr>
              <a:t>) или теория иерархии (</a:t>
            </a:r>
            <a:r>
              <a:rPr lang="ru-RU" sz="2700" b="1" i="1" dirty="0" err="1" smtClean="0">
                <a:solidFill>
                  <a:srgbClr val="C00000"/>
                </a:solidFill>
              </a:rPr>
              <a:t>hierarchy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theory</a:t>
            </a:r>
            <a:r>
              <a:rPr lang="ru-RU" sz="2700" b="1" i="1" dirty="0" smtClean="0">
                <a:solidFill>
                  <a:srgbClr val="C00000"/>
                </a:solidFill>
              </a:rPr>
              <a:t>). Наиболее подробно его идеи изложены в книге 1954 года «Мотивация и личность» («</a:t>
            </a:r>
            <a:r>
              <a:rPr lang="ru-RU" sz="2700" b="1" i="1" dirty="0" err="1" smtClean="0">
                <a:solidFill>
                  <a:srgbClr val="C00000"/>
                </a:solidFill>
              </a:rPr>
              <a:t>Motivation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and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Personality</a:t>
            </a:r>
            <a:r>
              <a:rPr lang="ru-RU" sz="2700" b="1" i="1" dirty="0" smtClean="0">
                <a:solidFill>
                  <a:srgbClr val="C00000"/>
                </a:solidFill>
              </a:rPr>
              <a:t>»).</a:t>
            </a:r>
          </a:p>
          <a:p>
            <a:pPr algn="ctr"/>
            <a:endParaRPr lang="ru-RU" sz="27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длжд.жд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5"/>
            <a:ext cx="8501122" cy="6072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342</Words>
  <Application>Microsoft Office PowerPoint</Application>
  <PresentationFormat>Экран (4:3)</PresentationFormat>
  <Paragraphs>22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Пирамида потребностей по Абрахаму Маслоу.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 потребностей по Абрахаму Маслоу.</dc:title>
  <dc:creator>Irina</dc:creator>
  <cp:lastModifiedBy>Irina</cp:lastModifiedBy>
  <cp:revision>10</cp:revision>
  <dcterms:created xsi:type="dcterms:W3CDTF">2013-03-02T14:55:52Z</dcterms:created>
  <dcterms:modified xsi:type="dcterms:W3CDTF">2013-03-20T05:09:00Z</dcterms:modified>
</cp:coreProperties>
</file>