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9025911-7D04-4011-AFCF-383B79A31077}" type="datetimeFigureOut">
              <a:rPr lang="ru-RU" smtClean="0"/>
              <a:pPr/>
              <a:t>18.08.2011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61A212D-C864-4FBF-81B6-5C6AFA86B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laopt.ru/index.php/trade/show/11921/" TargetMode="External"/><Relationship Id="rId3" Type="http://schemas.openxmlformats.org/officeDocument/2006/relationships/hyperlink" Target="http://www.inter-globus.ru/main.php?g2_view=keyalbum.KeywordAlbum&amp;g2_keyword=5" TargetMode="External"/><Relationship Id="rId7" Type="http://schemas.openxmlformats.org/officeDocument/2006/relationships/hyperlink" Target="http://www.moszipper.ru/index.php?productID=2414" TargetMode="External"/><Relationship Id="rId2" Type="http://schemas.openxmlformats.org/officeDocument/2006/relationships/hyperlink" Target="http://www.devchatam.ru/vazspi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ya1.ru/diary/index.php?id=7981&amp;do=view_post&amp;tag=%D0%BD%D0%BE%D0%B2%D0%BE%D1%81%D1%82%D0%B8" TargetMode="External"/><Relationship Id="rId5" Type="http://schemas.openxmlformats.org/officeDocument/2006/relationships/hyperlink" Target="http://www.domsovetof.ru/publ/3-1-0-579" TargetMode="External"/><Relationship Id="rId4" Type="http://schemas.openxmlformats.org/officeDocument/2006/relationships/hyperlink" Target="http://prodinfo.by/products/molochnaja_produkcija/13.html?reg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allforchildren.ru/article/illustr/vaz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5572164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0694" y="2130425"/>
            <a:ext cx="3286148" cy="1727203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Полосатые вазочки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886200"/>
            <a:ext cx="3357586" cy="175260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Работа с бросовым материалом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Ресурсы Интернета: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http://www.devchatam.ru/vazspici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/>
              </a:rPr>
              <a:t>http://www.inter-globus.ru/main.php?g2_view=keyalbum.KeywordAlbum&amp;g2_keyword=5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4"/>
              </a:rPr>
              <a:t>http://prodinfo.by/products/molochnaja_produkcija/13.html?reg=1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5"/>
              </a:rPr>
              <a:t>http://www.domsovetof.ru/publ/3-1-0-579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6"/>
              </a:rPr>
              <a:t>http://user.ya1.ru/diary/index.php?id=7981&amp;do=view_post&amp;tag=%D0%BD%D0%BE%D0%B2%D0%BE%D1%81%D1%82%D0%B8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7"/>
              </a:rPr>
              <a:t>http://www.moszipper.ru/index.php?productID=2414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/>
              </a:rPr>
              <a:t>http://www.galaopt.ru/index.php/trade/show/11921/</a:t>
            </a: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Презентацию выполнила учитель начальных классов</a:t>
            </a:r>
          </a:p>
          <a:p>
            <a:pPr>
              <a:buNone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МОУ СОШ №75 г. Волгограда</a:t>
            </a:r>
          </a:p>
          <a:p>
            <a:pPr>
              <a:buNone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Бочкарёва Светлана Юрьевна</a:t>
            </a:r>
          </a:p>
          <a:p>
            <a:pPr>
              <a:buNone/>
            </a:pP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428604"/>
            <a:ext cx="3471858" cy="614366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2800" i="1" dirty="0" smtClean="0"/>
              <a:t>Необычные вазы из пряжи можно легко сделать без помощи взрослых. Яркий полосатый рисунок зависит от цвета ниток, который ты выберешь, а ширина полос - от количества намотанных вокруг бутылки колец.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ww.allforchildren.ru/article/illustr/vaz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4857784" cy="600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335756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ТЕБЕ ПОНАДОБЯТСЯ:</a:t>
            </a:r>
            <a:br>
              <a:rPr lang="ru-RU" sz="3200" b="1" i="1" dirty="0" smtClean="0"/>
            </a:br>
            <a:r>
              <a:rPr lang="ru-RU" sz="3200" b="1" dirty="0" smtClean="0">
                <a:solidFill>
                  <a:srgbClr val="92D050"/>
                </a:solidFill>
              </a:rPr>
              <a:t>хлопковая пряжа для вязания, клей ПВА, пластиковые бутылки.</a:t>
            </a:r>
            <a:r>
              <a:rPr lang="ru-RU" sz="3200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00438"/>
            <a:ext cx="4378225" cy="317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98" y="2428868"/>
            <a:ext cx="148335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86710" y="3214686"/>
            <a:ext cx="904777" cy="242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1500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В этом примере использовали хлопковые нитки для вязания, но ты можешь взять любую толстую нить, веревочку или шнурок. </a:t>
            </a:r>
            <a:endParaRPr lang="ru-RU" dirty="0"/>
          </a:p>
        </p:txBody>
      </p:sp>
      <p:pic>
        <p:nvPicPr>
          <p:cNvPr id="4" name="Рисунок 3" descr="http://www.allforchildren.ru/article/illustr/vaz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21484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1071546"/>
            <a:ext cx="27622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785794"/>
            <a:ext cx="1943096" cy="194309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857496"/>
            <a:ext cx="3133477" cy="210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9286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Пластиковую бутылочку от йогурта помой и высуши.</a:t>
            </a:r>
            <a:endParaRPr lang="ru-RU" dirty="0"/>
          </a:p>
        </p:txBody>
      </p:sp>
      <p:pic>
        <p:nvPicPr>
          <p:cNvPr id="6" name="Рисунок 5" descr="Вазо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771530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128588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Кисточкой нанеси на бутылку полоску клея и начинай наматывать нить. Каждый виток должен ровно и плотно прилегать к предыдущему.</a:t>
            </a:r>
            <a:endParaRPr lang="ru-RU" sz="2800" dirty="0"/>
          </a:p>
        </p:txBody>
      </p:sp>
      <p:pic>
        <p:nvPicPr>
          <p:cNvPr id="5" name="Рисунок 4" descr="Вазо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728667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Цвет нитей и ширину полос выбирай на свой вкус. После того как готовая вазочка высохнет, налей в нее воды и поставь цветок.</a:t>
            </a:r>
            <a:endParaRPr lang="ru-RU" dirty="0"/>
          </a:p>
        </p:txBody>
      </p:sp>
      <p:pic>
        <p:nvPicPr>
          <p:cNvPr id="4" name="Рисунок 3" descr="Вазоч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71480"/>
            <a:ext cx="62865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Вазоч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4071966" cy="309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азочк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500306"/>
            <a:ext cx="3429016" cy="25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азочки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357694"/>
            <a:ext cx="3429008" cy="233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allforchildren.ru/article/illustr/vaz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00042"/>
            <a:ext cx="528641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1905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аздник детский 1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1</Template>
  <TotalTime>75</TotalTime>
  <Words>165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Праздник детский 1</vt:lpstr>
      <vt:lpstr>Полосатые вазочки</vt:lpstr>
      <vt:lpstr>Презентация PowerPoint</vt:lpstr>
      <vt:lpstr>ТЕБЕ ПОНАДОБЯТСЯ: хлопковая пряжа для вязания, клей ПВА, пластиковые бутылки.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 Интернета: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Полосатые вазочки</dc:title>
  <dc:creator>Дмитрий</dc:creator>
  <cp:lastModifiedBy>Дмитрий</cp:lastModifiedBy>
  <cp:revision>10</cp:revision>
  <dcterms:created xsi:type="dcterms:W3CDTF">2010-04-10T03:44:34Z</dcterms:created>
  <dcterms:modified xsi:type="dcterms:W3CDTF">2011-08-18T12:13:04Z</dcterms:modified>
</cp:coreProperties>
</file>