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D91252-2B65-4BE9-8254-D5ADC42EEE9F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704DB4-C1D6-4DBE-A4B0-AC054B2F3A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7715304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В14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Задания </a:t>
            </a:r>
            <a:r>
              <a:rPr lang="ru-RU" dirty="0" smtClean="0"/>
              <a:t>на растворы, сплавы, смеси.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215370" cy="1752600"/>
          </a:xfrm>
        </p:spPr>
        <p:txBody>
          <a:bodyPr>
            <a:normAutofit/>
          </a:bodyPr>
          <a:lstStyle/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Учитель математики МБОУ СОШ № 143 г. Красноярска 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Князькина</a:t>
            </a:r>
            <a:r>
              <a:rPr lang="ru-RU" sz="2000" dirty="0" smtClean="0">
                <a:solidFill>
                  <a:schemeClr val="tx1"/>
                </a:solidFill>
              </a:rPr>
              <a:t> Татьяна Викторовна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42974" y="274638"/>
            <a:ext cx="28575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black"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Следующий тип задач — задачи на растворы, смеси и сплавы. Они встречаются не только в математике, но и в химии.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Расскажу 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самом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простом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способе их решения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сосуд, содержащий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литров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12-процентного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водного раствора некоторого вещества, добавили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литров воды. Сколько процентов составляет концентрация получившегося раствора?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 решении подобных задач помогает картинка. Изобразим сосуд с раствором схематично — так, как будто вещество и вода в нем не перемешаны между собой, а отделены друг от друга, как в коктейле. И подпишем, сколько литров содержат сосуды и сколько в них процентов вещества. Концентрацию получившегося раствора обозначим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12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от 5л          +             вода 7л               =                   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4357694"/>
            <a:ext cx="171451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X% </a:t>
            </a:r>
            <a:r>
              <a:rPr lang="ru-RU" dirty="0" smtClean="0">
                <a:solidFill>
                  <a:schemeClr val="tx1"/>
                </a:solidFill>
              </a:rPr>
              <a:t> 12л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4357694"/>
            <a:ext cx="171451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X% </a:t>
            </a:r>
            <a:r>
              <a:rPr lang="ru-RU" dirty="0" smtClean="0">
                <a:solidFill>
                  <a:schemeClr val="tx1"/>
                </a:solidFill>
              </a:rPr>
              <a:t> 12л	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357694"/>
            <a:ext cx="171451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X% </a:t>
            </a:r>
            <a:r>
              <a:rPr lang="ru-RU" dirty="0" smtClean="0">
                <a:solidFill>
                  <a:schemeClr val="tx1"/>
                </a:solidFill>
              </a:rPr>
              <a:t> 12л	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hidden">
          <a:xfrm>
            <a:off x="6286512" y="3500438"/>
            <a:ext cx="1785950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hidden">
          <a:xfrm>
            <a:off x="3500430" y="3571876"/>
            <a:ext cx="1785950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hidden">
          <a:xfrm>
            <a:off x="857224" y="3571876"/>
            <a:ext cx="1785950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4544" y="274638"/>
            <a:ext cx="107157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86808" cy="60007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Первый сосуд содержал 0,12·5 = 0,6 литра вещества. Во втором сосуде была только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вода. Значит, в третьем сосуде столько же литров вещества, сколько и в первом: 0,12·5 =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x/100·12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x=5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Смешали некоторое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количество 15-процентного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раствора некоторого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вещества 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таким же количеством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19-процентного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раствора этого вещества.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Сколько процентов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составляет концентрация получившегося раствора?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масса первого раствора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равна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Масса второго — тоже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результате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получили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 массой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Рисуем картинку.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15%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             +                      19%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             =                   p%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2x  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Получаем: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0,15x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0,19x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0,34x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0,17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2x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Ответ: 17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274638"/>
            <a:ext cx="21431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Виноград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содержит 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90% влаги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 изюм —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5%.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Сколько килограммов винограда требуется для получения  килограммов изюма?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Внимание! Если вам встретилась задача «о продуктах», то есть такая,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где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винограда получается изюм, из абрикосов урюк, из хлеба сухари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молока творог — знайте, что на самом деле это задача на растворы.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Виноград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тоже можем условно изобразить как раствор. В нем есть вода и «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сухое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вещество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 У «сухого вещества» сложный химический состав, а по 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вкусу,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цвету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 запаху мы могли бы понять, что это именно виноград, а не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картошка.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Изюм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получается, когда из винограда испаряется вода. При этом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количество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«сухого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вещества» остается постоянным. В винограде содержалось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90%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воды,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значит, «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сухого вещества» было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10%.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изюме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5%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воды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95% «сухого вещества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Пусть из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винограда получилось 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 кг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изюма.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Тогда 10% 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95%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20.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Составим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уравнение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0,1x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0,95·20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190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Ответ: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43636" y="2357430"/>
            <a:ext cx="171451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	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2357430"/>
            <a:ext cx="171451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	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357430"/>
            <a:ext cx="171451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	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14478" y="274638"/>
            <a:ext cx="50006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Имеется два сплава. Первый сплав содержит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никеля, второй 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-30%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никеля.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этих двух сплавов получили третий сплав массой 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содержащий 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25%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никеля.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сколько килограммов масса первого сплава меньше массы второго?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Пусть масса первого сплава равна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 масса второго равна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В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результате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получили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сплав массой 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200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10%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             +              30%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y                       =          25%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200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Запишем простую систему уравнений: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200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0,1x+0,3y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0,25·200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Первое уравнение — масса получившегося сплава, второе — масса никеля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Решая, получим, что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x=50, y=150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Ответ: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928662" y="4214818"/>
            <a:ext cx="188595" cy="6429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536" y="274638"/>
            <a:ext cx="7143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Смешав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30-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процентный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60-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процентный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растворы кислоты и добавив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чистой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воды, получили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36-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процентный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 кислоты. Если бы вместо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воды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добавили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-процентного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раствора той же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кислоты,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получили бы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-процентный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 кислоты. Сколько килограммов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процентного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раствора использовали для получения смеси?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Пусть масса первого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раствора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, масса второго равна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Масса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получившегося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раствора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равна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x+y+10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Запишем два уравнения, для количества кислоты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0,3x+0,6y=0,36(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x+y+10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0,3x+0,6y+0,5·10=0,41(x+y+10)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Решаем получившуюся систему. Сразу умножим обе части уравнений на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 целыми коэффициентами удобнее работать, чем с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дробными.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Раскроем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скобки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30x+60y=36x+36y+360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30x+60y+500=41x+41y+410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4y-x=60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11x-19y=90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=60, y=30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Ответ: 60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428596" y="2643182"/>
            <a:ext cx="260033" cy="6429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571472" y="4214818"/>
            <a:ext cx="260033" cy="6429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714348" y="4929198"/>
            <a:ext cx="188595" cy="6429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</TotalTime>
  <Words>56</Words>
  <Application>Microsoft Office PowerPoint</Application>
  <PresentationFormat>Экран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Задача В14.  Задания на растворы, сплавы, смеси. 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В14. Задания на растворы, сплавы, смеси. </dc:title>
  <dc:creator>татьяна</dc:creator>
  <cp:lastModifiedBy>татьяна</cp:lastModifiedBy>
  <cp:revision>9</cp:revision>
  <dcterms:created xsi:type="dcterms:W3CDTF">2014-04-20T08:33:59Z</dcterms:created>
  <dcterms:modified xsi:type="dcterms:W3CDTF">2014-04-20T09:59:22Z</dcterms:modified>
</cp:coreProperties>
</file>