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4" r:id="rId4"/>
    <p:sldId id="260" r:id="rId5"/>
    <p:sldId id="256" r:id="rId6"/>
    <p:sldId id="257" r:id="rId7"/>
    <p:sldId id="258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2ED8-7123-4BFF-B9D7-B7FC15BBC5D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52DC9-E2E0-4CC3-B42A-4F292538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342900">
              <a:spcBef>
                <a:spcPct val="20000"/>
              </a:spcBef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Класс Земноводные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marL="0" lvl="0"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Амфибии</a:t>
            </a:r>
          </a:p>
          <a:p>
            <a:pPr lvl="0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Жизнь на суше и в воде</a:t>
            </a:r>
          </a:p>
          <a:p>
            <a:pPr lvl="0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Появились 350 млн. лет назад от древних кистеперых рыб</a:t>
            </a:r>
          </a:p>
        </p:txBody>
      </p:sp>
      <p:pic>
        <p:nvPicPr>
          <p:cNvPr id="4" name="Рисунок 3" descr="ихтиостега, лантанозух, мастодонзав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429000"/>
            <a:ext cx="8512985" cy="26193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6143644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ихтиостега, лантанозух, мастодонзавр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36433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Части тела: голова, туловище, конечности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Дышат атмосферным воздухом /кожа, легкие/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Голая влажная кожа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На голове: ноздри, глаза защищенные веками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Сердце 3-х камерное, два круга кровообращения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Непостоянная температура тела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Раздельнополы, оплодотворение внутреннее или наружное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Развитие непрямое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4 тыс. видов</a:t>
            </a:r>
          </a:p>
        </p:txBody>
      </p:sp>
      <p:pic>
        <p:nvPicPr>
          <p:cNvPr id="5" name="Содержимое 3" descr="06040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85728"/>
            <a:ext cx="5250693" cy="4200554"/>
          </a:xfrm>
          <a:prstGeom prst="rect">
            <a:avLst/>
          </a:prstGeom>
        </p:spPr>
      </p:pic>
      <p:pic>
        <p:nvPicPr>
          <p:cNvPr id="6" name="Рисунок 5" descr="головастик зеленой жаб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643446"/>
            <a:ext cx="3143272" cy="2095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9454" y="592933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Головастик зеленой жабы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внутреннее строение лягушки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06352"/>
            <a:ext cx="5572164" cy="3095648"/>
          </a:xfrm>
        </p:spPr>
      </p:pic>
      <p:pic>
        <p:nvPicPr>
          <p:cNvPr id="8" name="Содержимое 7" descr="скелет лягушки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04041" y="2928934"/>
            <a:ext cx="5020873" cy="3651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01122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Отряд Безногие /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Червяги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безногие цейлонский рыбозмей  западный дермофис тифлонект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60" y="1714488"/>
            <a:ext cx="8590420" cy="2643206"/>
          </a:xfrm>
        </p:spPr>
      </p:pic>
      <p:sp>
        <p:nvSpPr>
          <p:cNvPr id="7" name="Прямоугольник 6"/>
          <p:cNvSpPr/>
          <p:nvPr/>
        </p:nvSpPr>
        <p:spPr>
          <a:xfrm>
            <a:off x="428596" y="5000637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цейлонский рыбозмей,  западный </a:t>
            </a:r>
            <a:r>
              <a:rPr lang="ru-RU" sz="2400" dirty="0" err="1" smtClean="0"/>
              <a:t>дермофис</a:t>
            </a:r>
            <a:r>
              <a:rPr lang="ru-RU" sz="2400" dirty="0" smtClean="0"/>
              <a:t>, </a:t>
            </a:r>
            <a:r>
              <a:rPr lang="ru-RU" sz="2400" dirty="0" err="1" smtClean="0"/>
              <a:t>тифлонектес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500198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Отряд Хвостатые.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Верхний ряд, слева направо: </a:t>
            </a:r>
            <a:r>
              <a:rPr lang="ru-RU" sz="2000" dirty="0" err="1" smtClean="0"/>
              <a:t>скрытожаберниковые</a:t>
            </a:r>
            <a:r>
              <a:rPr lang="ru-RU" sz="2000" dirty="0" smtClean="0"/>
              <a:t> (</a:t>
            </a:r>
            <a:r>
              <a:rPr lang="ru-RU" sz="2000" dirty="0" err="1" smtClean="0"/>
              <a:t>аллеганский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скрытожаберник</a:t>
            </a:r>
            <a:r>
              <a:rPr lang="ru-RU" sz="2000" dirty="0" smtClean="0"/>
              <a:t>, китайская исполинская саламандра), </a:t>
            </a:r>
            <a:r>
              <a:rPr lang="ru-RU" sz="2000" dirty="0" err="1" smtClean="0"/>
              <a:t>сиреновые</a:t>
            </a:r>
            <a:r>
              <a:rPr lang="ru-RU" sz="2000" dirty="0" smtClean="0"/>
              <a:t> (обыкновенный сирен). </a:t>
            </a:r>
            <a:br>
              <a:rPr lang="ru-RU" sz="2000" dirty="0" smtClean="0"/>
            </a:br>
            <a:r>
              <a:rPr lang="ru-RU" sz="2000" dirty="0" smtClean="0"/>
              <a:t>Нижний ряд – настоящие саламандры, слева направо: огненная саламандра, кавказская саламандра, обыкновенный тритон</a:t>
            </a:r>
            <a:endParaRPr lang="ru-RU" sz="4900" dirty="0"/>
          </a:p>
        </p:txBody>
      </p:sp>
      <p:pic>
        <p:nvPicPr>
          <p:cNvPr id="6" name="Содержимое 5" descr="хвостаты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98002"/>
            <a:ext cx="8501122" cy="5231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50017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Хвостатые. Верхний ряд, слева направо: протеи (европейский протей), </a:t>
            </a:r>
            <a:r>
              <a:rPr lang="ru-RU" sz="1600" dirty="0" err="1" smtClean="0"/>
              <a:t>амбистомовые</a:t>
            </a:r>
            <a:r>
              <a:rPr lang="ru-RU" sz="1600" dirty="0" smtClean="0"/>
              <a:t> (тигровая амбистома, мраморная амбистома). Нижний ряд, слева направо: </a:t>
            </a:r>
            <a:r>
              <a:rPr lang="ru-RU" sz="1600" dirty="0" err="1" smtClean="0"/>
              <a:t>амфиумовые</a:t>
            </a:r>
            <a:r>
              <a:rPr lang="ru-RU" sz="1600" dirty="0" smtClean="0"/>
              <a:t> (</a:t>
            </a:r>
            <a:r>
              <a:rPr lang="ru-RU" sz="1600" dirty="0" err="1" smtClean="0"/>
              <a:t>амфиума</a:t>
            </a:r>
            <a:r>
              <a:rPr lang="ru-RU" sz="1600" dirty="0" smtClean="0"/>
              <a:t>), </a:t>
            </a:r>
            <a:r>
              <a:rPr lang="ru-RU" sz="1600" dirty="0" err="1" smtClean="0"/>
              <a:t>безлёгочные</a:t>
            </a:r>
            <a:r>
              <a:rPr lang="ru-RU" sz="1600" dirty="0" smtClean="0"/>
              <a:t> саламандры (пещерная саламандра), </a:t>
            </a:r>
            <a:r>
              <a:rPr lang="ru-RU" sz="1600" dirty="0" err="1" smtClean="0"/>
              <a:t>углозубые</a:t>
            </a:r>
            <a:r>
              <a:rPr lang="ru-RU" sz="1600" dirty="0" smtClean="0"/>
              <a:t> (сибирский </a:t>
            </a:r>
            <a:r>
              <a:rPr lang="ru-RU" sz="1600" dirty="0" err="1" smtClean="0"/>
              <a:t>углозуб</a:t>
            </a:r>
            <a:r>
              <a:rPr lang="ru-RU" sz="1600" dirty="0" smtClean="0"/>
              <a:t>)</a:t>
            </a:r>
            <a:endParaRPr lang="ru-RU" dirty="0"/>
          </a:p>
        </p:txBody>
      </p:sp>
      <p:pic>
        <p:nvPicPr>
          <p:cNvPr id="4" name="Содержимое 3" descr="хвостатые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11884"/>
            <a:ext cx="8215370" cy="5055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схвосты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20636"/>
            <a:ext cx="8572560" cy="5275422"/>
          </a:xfrm>
        </p:spPr>
      </p:pic>
      <p:sp>
        <p:nvSpPr>
          <p:cNvPr id="5" name="Прямоугольник 4"/>
          <p:cNvSpPr/>
          <p:nvPr/>
        </p:nvSpPr>
        <p:spPr>
          <a:xfrm>
            <a:off x="2500298" y="142852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Отряд бесхвостые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схвостые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60189"/>
            <a:ext cx="8786874" cy="5407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схвостые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48113"/>
            <a:ext cx="8643998" cy="5319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</TotalTime>
  <Words>135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Класс Земноводные</vt:lpstr>
      <vt:lpstr>Слайд 2</vt:lpstr>
      <vt:lpstr>Слайд 3</vt:lpstr>
      <vt:lpstr>Отряд Безногие /Червяги/</vt:lpstr>
      <vt:lpstr>Отряд Хвостатые.  Верхний ряд, слева направо: скрытожаберниковые (аллеганский скрытожаберник, китайская исполинская саламандра), сиреновые (обыкновенный сирен).  Нижний ряд – настоящие саламандры, слева направо: огненная саламандра, кавказская саламандра, обыкновенный тритон</vt:lpstr>
      <vt:lpstr>Хвостатые. Верхний ряд, слева направо: протеи (европейский протей), амбистомовые (тигровая амбистома, мраморная амбистома). Нижний ряд, слева направо: амфиумовые (амфиума), безлёгочные саламандры (пещерная саламандра), углозубые (сибирский углозуб)</vt:lpstr>
      <vt:lpstr>Слайд 7</vt:lpstr>
      <vt:lpstr>Слайд 8</vt:lpstr>
      <vt:lpstr>Слайд 9</vt:lpstr>
    </vt:vector>
  </TitlesOfParts>
  <Company>МОУ СОШ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Земноводные</dc:title>
  <dc:creator>Кабинет Биологии</dc:creator>
  <cp:lastModifiedBy>Кабинет Биологии</cp:lastModifiedBy>
  <cp:revision>10</cp:revision>
  <dcterms:created xsi:type="dcterms:W3CDTF">2012-12-03T09:47:22Z</dcterms:created>
  <dcterms:modified xsi:type="dcterms:W3CDTF">2012-12-04T07:53:09Z</dcterms:modified>
</cp:coreProperties>
</file>