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3A1C90-C8CC-47DA-B50E-7E201098C029}" type="doc">
      <dgm:prSet loTypeId="urn:microsoft.com/office/officeart/2005/8/layout/targe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6BFE5A3-2B6D-4AD7-99EF-F5FB7F103BD1}">
      <dgm:prSet phldrT="[Текст]"/>
      <dgm:spPr/>
      <dgm:t>
        <a:bodyPr/>
        <a:lstStyle/>
        <a:p>
          <a:r>
            <a:rPr lang="ru-RU" dirty="0" err="1" smtClean="0"/>
            <a:t>Амебоидное</a:t>
          </a:r>
          <a:r>
            <a:rPr lang="ru-RU" dirty="0" smtClean="0"/>
            <a:t> движение</a:t>
          </a:r>
          <a:endParaRPr lang="ru-RU" dirty="0"/>
        </a:p>
      </dgm:t>
    </dgm:pt>
    <dgm:pt modelId="{3D8893D3-03E1-454B-9DF9-F75F42945B4A}" type="parTrans" cxnId="{66D0BA4F-15B3-46BF-8E88-0BEFA5684BA6}">
      <dgm:prSet/>
      <dgm:spPr/>
      <dgm:t>
        <a:bodyPr/>
        <a:lstStyle/>
        <a:p>
          <a:endParaRPr lang="ru-RU"/>
        </a:p>
      </dgm:t>
    </dgm:pt>
    <dgm:pt modelId="{D727C929-9908-49D9-ABB3-3B43B36A5CB6}" type="sibTrans" cxnId="{66D0BA4F-15B3-46BF-8E88-0BEFA5684BA6}">
      <dgm:prSet/>
      <dgm:spPr/>
      <dgm:t>
        <a:bodyPr/>
        <a:lstStyle/>
        <a:p>
          <a:endParaRPr lang="ru-RU"/>
        </a:p>
      </dgm:t>
    </dgm:pt>
    <dgm:pt modelId="{9951A5ED-2AC0-4826-88E7-04ED2589F107}">
      <dgm:prSet phldrT="[Текст]"/>
      <dgm:spPr/>
      <dgm:t>
        <a:bodyPr/>
        <a:lstStyle/>
        <a:p>
          <a:r>
            <a:rPr lang="ru-RU" dirty="0" smtClean="0"/>
            <a:t>Движение при помощи жгутиков и ресничек</a:t>
          </a:r>
          <a:endParaRPr lang="ru-RU" dirty="0"/>
        </a:p>
      </dgm:t>
    </dgm:pt>
    <dgm:pt modelId="{BCDA2343-0B6B-4334-80AD-5B26E33956E1}" type="parTrans" cxnId="{B579D28B-31F7-4644-A70C-34817EB5685A}">
      <dgm:prSet/>
      <dgm:spPr/>
      <dgm:t>
        <a:bodyPr/>
        <a:lstStyle/>
        <a:p>
          <a:endParaRPr lang="ru-RU"/>
        </a:p>
      </dgm:t>
    </dgm:pt>
    <dgm:pt modelId="{3BC1CA08-5FCF-4156-8E09-6F899F7EBE2A}" type="sibTrans" cxnId="{B579D28B-31F7-4644-A70C-34817EB5685A}">
      <dgm:prSet/>
      <dgm:spPr/>
      <dgm:t>
        <a:bodyPr/>
        <a:lstStyle/>
        <a:p>
          <a:endParaRPr lang="ru-RU"/>
        </a:p>
      </dgm:t>
    </dgm:pt>
    <dgm:pt modelId="{F2FFA6AE-43FD-43EE-A352-78276874DB96}">
      <dgm:prSet phldrT="[Текст]"/>
      <dgm:spPr/>
      <dgm:t>
        <a:bodyPr/>
        <a:lstStyle/>
        <a:p>
          <a:r>
            <a:rPr lang="ru-RU" dirty="0" smtClean="0"/>
            <a:t>Движение с помощью мышц</a:t>
          </a:r>
          <a:endParaRPr lang="ru-RU" dirty="0"/>
        </a:p>
      </dgm:t>
    </dgm:pt>
    <dgm:pt modelId="{1D14C9DD-3636-427F-9129-B3ECABAE5DC1}" type="parTrans" cxnId="{474FA1C0-C383-41AA-9A94-3CC1CAC9EA0F}">
      <dgm:prSet/>
      <dgm:spPr/>
      <dgm:t>
        <a:bodyPr/>
        <a:lstStyle/>
        <a:p>
          <a:endParaRPr lang="ru-RU"/>
        </a:p>
      </dgm:t>
    </dgm:pt>
    <dgm:pt modelId="{7FAC8CA9-F994-4CAB-9AF1-79B7E39F859C}" type="sibTrans" cxnId="{474FA1C0-C383-41AA-9A94-3CC1CAC9EA0F}">
      <dgm:prSet/>
      <dgm:spPr/>
      <dgm:t>
        <a:bodyPr/>
        <a:lstStyle/>
        <a:p>
          <a:endParaRPr lang="ru-RU"/>
        </a:p>
      </dgm:t>
    </dgm:pt>
    <dgm:pt modelId="{CEF2EF8F-AAAF-4C7C-8171-C15BF9DCF93B}" type="pres">
      <dgm:prSet presAssocID="{173A1C90-C8CC-47DA-B50E-7E201098C02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836637E-C700-4F32-B708-37FB872BD439}" type="pres">
      <dgm:prSet presAssocID="{36BFE5A3-2B6D-4AD7-99EF-F5FB7F103BD1}" presName="circle1" presStyleLbl="node1" presStyleIdx="0" presStyleCnt="3"/>
      <dgm:spPr/>
    </dgm:pt>
    <dgm:pt modelId="{0BE9C1FC-FB60-4AF2-B95C-014FB0AF82DE}" type="pres">
      <dgm:prSet presAssocID="{36BFE5A3-2B6D-4AD7-99EF-F5FB7F103BD1}" presName="space" presStyleCnt="0"/>
      <dgm:spPr/>
    </dgm:pt>
    <dgm:pt modelId="{B7AF9F49-9DA0-45A9-B1A1-25F99B17AA37}" type="pres">
      <dgm:prSet presAssocID="{36BFE5A3-2B6D-4AD7-99EF-F5FB7F103BD1}" presName="rect1" presStyleLbl="alignAcc1" presStyleIdx="0" presStyleCnt="3"/>
      <dgm:spPr/>
    </dgm:pt>
    <dgm:pt modelId="{83AA6CEC-4C95-454C-9CF5-EB82D4E36438}" type="pres">
      <dgm:prSet presAssocID="{9951A5ED-2AC0-4826-88E7-04ED2589F107}" presName="vertSpace2" presStyleLbl="node1" presStyleIdx="0" presStyleCnt="3"/>
      <dgm:spPr/>
    </dgm:pt>
    <dgm:pt modelId="{60F6AD48-9A66-4F35-854C-8E5CB7373AAD}" type="pres">
      <dgm:prSet presAssocID="{9951A5ED-2AC0-4826-88E7-04ED2589F107}" presName="circle2" presStyleLbl="node1" presStyleIdx="1" presStyleCnt="3"/>
      <dgm:spPr/>
    </dgm:pt>
    <dgm:pt modelId="{BC8B90AE-7E91-4B99-94EC-F4B6F09D99B2}" type="pres">
      <dgm:prSet presAssocID="{9951A5ED-2AC0-4826-88E7-04ED2589F107}" presName="rect2" presStyleLbl="alignAcc1" presStyleIdx="1" presStyleCnt="3"/>
      <dgm:spPr/>
    </dgm:pt>
    <dgm:pt modelId="{CB57B84B-4851-4207-A1F0-E6F7A4F4F926}" type="pres">
      <dgm:prSet presAssocID="{F2FFA6AE-43FD-43EE-A352-78276874DB96}" presName="vertSpace3" presStyleLbl="node1" presStyleIdx="1" presStyleCnt="3"/>
      <dgm:spPr/>
    </dgm:pt>
    <dgm:pt modelId="{3A0DC8BE-84A6-4490-B231-FFBF46349215}" type="pres">
      <dgm:prSet presAssocID="{F2FFA6AE-43FD-43EE-A352-78276874DB96}" presName="circle3" presStyleLbl="node1" presStyleIdx="2" presStyleCnt="3"/>
      <dgm:spPr/>
    </dgm:pt>
    <dgm:pt modelId="{DB526C16-15C3-4E59-80EB-5F2C47A2124F}" type="pres">
      <dgm:prSet presAssocID="{F2FFA6AE-43FD-43EE-A352-78276874DB96}" presName="rect3" presStyleLbl="alignAcc1" presStyleIdx="2" presStyleCnt="3"/>
      <dgm:spPr/>
    </dgm:pt>
    <dgm:pt modelId="{9FCA7FB3-1F63-426D-A0B6-7191EB5AD612}" type="pres">
      <dgm:prSet presAssocID="{36BFE5A3-2B6D-4AD7-99EF-F5FB7F103BD1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2F917C68-E301-43D7-8E5C-0F1B067AE7C3}" type="pres">
      <dgm:prSet presAssocID="{9951A5ED-2AC0-4826-88E7-04ED2589F107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D60A30CA-6EA5-41E4-A03A-73D16213BD72}" type="pres">
      <dgm:prSet presAssocID="{F2FFA6AE-43FD-43EE-A352-78276874DB96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F262325D-5C1D-4BEE-BAFD-9EB4F75C1E1B}" type="presOf" srcId="{9951A5ED-2AC0-4826-88E7-04ED2589F107}" destId="{2F917C68-E301-43D7-8E5C-0F1B067AE7C3}" srcOrd="1" destOrd="0" presId="urn:microsoft.com/office/officeart/2005/8/layout/target3"/>
    <dgm:cxn modelId="{ED2DE970-C37A-490C-A721-40F1D3C95ECC}" type="presOf" srcId="{36BFE5A3-2B6D-4AD7-99EF-F5FB7F103BD1}" destId="{9FCA7FB3-1F63-426D-A0B6-7191EB5AD612}" srcOrd="1" destOrd="0" presId="urn:microsoft.com/office/officeart/2005/8/layout/target3"/>
    <dgm:cxn modelId="{0289C551-42D1-48C2-9659-7ABE4E975B23}" type="presOf" srcId="{F2FFA6AE-43FD-43EE-A352-78276874DB96}" destId="{D60A30CA-6EA5-41E4-A03A-73D16213BD72}" srcOrd="1" destOrd="0" presId="urn:microsoft.com/office/officeart/2005/8/layout/target3"/>
    <dgm:cxn modelId="{B579D28B-31F7-4644-A70C-34817EB5685A}" srcId="{173A1C90-C8CC-47DA-B50E-7E201098C029}" destId="{9951A5ED-2AC0-4826-88E7-04ED2589F107}" srcOrd="1" destOrd="0" parTransId="{BCDA2343-0B6B-4334-80AD-5B26E33956E1}" sibTransId="{3BC1CA08-5FCF-4156-8E09-6F899F7EBE2A}"/>
    <dgm:cxn modelId="{5C11C4A2-E92D-40A6-B4EF-52B1405F76E8}" type="presOf" srcId="{F2FFA6AE-43FD-43EE-A352-78276874DB96}" destId="{DB526C16-15C3-4E59-80EB-5F2C47A2124F}" srcOrd="0" destOrd="0" presId="urn:microsoft.com/office/officeart/2005/8/layout/target3"/>
    <dgm:cxn modelId="{39AB85E8-BE9C-4F3E-8A86-CD09BF33FC6C}" type="presOf" srcId="{36BFE5A3-2B6D-4AD7-99EF-F5FB7F103BD1}" destId="{B7AF9F49-9DA0-45A9-B1A1-25F99B17AA37}" srcOrd="0" destOrd="0" presId="urn:microsoft.com/office/officeart/2005/8/layout/target3"/>
    <dgm:cxn modelId="{130BB75D-8A49-46C4-8A0E-7BE41F2B9283}" type="presOf" srcId="{173A1C90-C8CC-47DA-B50E-7E201098C029}" destId="{CEF2EF8F-AAAF-4C7C-8171-C15BF9DCF93B}" srcOrd="0" destOrd="0" presId="urn:microsoft.com/office/officeart/2005/8/layout/target3"/>
    <dgm:cxn modelId="{474FA1C0-C383-41AA-9A94-3CC1CAC9EA0F}" srcId="{173A1C90-C8CC-47DA-B50E-7E201098C029}" destId="{F2FFA6AE-43FD-43EE-A352-78276874DB96}" srcOrd="2" destOrd="0" parTransId="{1D14C9DD-3636-427F-9129-B3ECABAE5DC1}" sibTransId="{7FAC8CA9-F994-4CAB-9AF1-79B7E39F859C}"/>
    <dgm:cxn modelId="{C0F71B75-45EE-4CDF-B76A-F37038D2894B}" type="presOf" srcId="{9951A5ED-2AC0-4826-88E7-04ED2589F107}" destId="{BC8B90AE-7E91-4B99-94EC-F4B6F09D99B2}" srcOrd="0" destOrd="0" presId="urn:microsoft.com/office/officeart/2005/8/layout/target3"/>
    <dgm:cxn modelId="{66D0BA4F-15B3-46BF-8E88-0BEFA5684BA6}" srcId="{173A1C90-C8CC-47DA-B50E-7E201098C029}" destId="{36BFE5A3-2B6D-4AD7-99EF-F5FB7F103BD1}" srcOrd="0" destOrd="0" parTransId="{3D8893D3-03E1-454B-9DF9-F75F42945B4A}" sibTransId="{D727C929-9908-49D9-ABB3-3B43B36A5CB6}"/>
    <dgm:cxn modelId="{082E0CF6-47B5-4F09-9FE4-29E50416686D}" type="presParOf" srcId="{CEF2EF8F-AAAF-4C7C-8171-C15BF9DCF93B}" destId="{5836637E-C700-4F32-B708-37FB872BD439}" srcOrd="0" destOrd="0" presId="urn:microsoft.com/office/officeart/2005/8/layout/target3"/>
    <dgm:cxn modelId="{E1166ED2-61E5-40FA-925E-9744501BB480}" type="presParOf" srcId="{CEF2EF8F-AAAF-4C7C-8171-C15BF9DCF93B}" destId="{0BE9C1FC-FB60-4AF2-B95C-014FB0AF82DE}" srcOrd="1" destOrd="0" presId="urn:microsoft.com/office/officeart/2005/8/layout/target3"/>
    <dgm:cxn modelId="{DB73B450-7A06-4CC9-84E2-65C5A395692E}" type="presParOf" srcId="{CEF2EF8F-AAAF-4C7C-8171-C15BF9DCF93B}" destId="{B7AF9F49-9DA0-45A9-B1A1-25F99B17AA37}" srcOrd="2" destOrd="0" presId="urn:microsoft.com/office/officeart/2005/8/layout/target3"/>
    <dgm:cxn modelId="{4BC7D913-3676-4441-B9EC-37D3DF2EBDF1}" type="presParOf" srcId="{CEF2EF8F-AAAF-4C7C-8171-C15BF9DCF93B}" destId="{83AA6CEC-4C95-454C-9CF5-EB82D4E36438}" srcOrd="3" destOrd="0" presId="urn:microsoft.com/office/officeart/2005/8/layout/target3"/>
    <dgm:cxn modelId="{EFD968BA-75CC-4F03-AB5A-5B1EDE12CF7B}" type="presParOf" srcId="{CEF2EF8F-AAAF-4C7C-8171-C15BF9DCF93B}" destId="{60F6AD48-9A66-4F35-854C-8E5CB7373AAD}" srcOrd="4" destOrd="0" presId="urn:microsoft.com/office/officeart/2005/8/layout/target3"/>
    <dgm:cxn modelId="{94D2590F-6903-4504-AD42-D03B85160BAB}" type="presParOf" srcId="{CEF2EF8F-AAAF-4C7C-8171-C15BF9DCF93B}" destId="{BC8B90AE-7E91-4B99-94EC-F4B6F09D99B2}" srcOrd="5" destOrd="0" presId="urn:microsoft.com/office/officeart/2005/8/layout/target3"/>
    <dgm:cxn modelId="{7A3C78DD-CA94-4833-98EC-D96E5CBA8A50}" type="presParOf" srcId="{CEF2EF8F-AAAF-4C7C-8171-C15BF9DCF93B}" destId="{CB57B84B-4851-4207-A1F0-E6F7A4F4F926}" srcOrd="6" destOrd="0" presId="urn:microsoft.com/office/officeart/2005/8/layout/target3"/>
    <dgm:cxn modelId="{58204F09-C55B-4014-A5F1-3B92B3029A61}" type="presParOf" srcId="{CEF2EF8F-AAAF-4C7C-8171-C15BF9DCF93B}" destId="{3A0DC8BE-84A6-4490-B231-FFBF46349215}" srcOrd="7" destOrd="0" presId="urn:microsoft.com/office/officeart/2005/8/layout/target3"/>
    <dgm:cxn modelId="{0C87739B-DF06-4277-AF8F-665C689F908D}" type="presParOf" srcId="{CEF2EF8F-AAAF-4C7C-8171-C15BF9DCF93B}" destId="{DB526C16-15C3-4E59-80EB-5F2C47A2124F}" srcOrd="8" destOrd="0" presId="urn:microsoft.com/office/officeart/2005/8/layout/target3"/>
    <dgm:cxn modelId="{A87A0ABA-2415-4551-B577-9A27AC6AA7B1}" type="presParOf" srcId="{CEF2EF8F-AAAF-4C7C-8171-C15BF9DCF93B}" destId="{9FCA7FB3-1F63-426D-A0B6-7191EB5AD612}" srcOrd="9" destOrd="0" presId="urn:microsoft.com/office/officeart/2005/8/layout/target3"/>
    <dgm:cxn modelId="{1A2B8876-7318-464C-B693-DE2AE778C09B}" type="presParOf" srcId="{CEF2EF8F-AAAF-4C7C-8171-C15BF9DCF93B}" destId="{2F917C68-E301-43D7-8E5C-0F1B067AE7C3}" srcOrd="10" destOrd="0" presId="urn:microsoft.com/office/officeart/2005/8/layout/target3"/>
    <dgm:cxn modelId="{5F017BB9-EB94-497A-9932-966110129CED}" type="presParOf" srcId="{CEF2EF8F-AAAF-4C7C-8171-C15BF9DCF93B}" destId="{D60A30CA-6EA5-41E4-A03A-73D16213BD72}" srcOrd="11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6E34FD-89D5-46C6-B7BC-7D3A3A4F4201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73749-0CF4-48A9-9D49-DD8A87D1A1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6E34FD-89D5-46C6-B7BC-7D3A3A4F4201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73749-0CF4-48A9-9D49-DD8A87D1A1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6E34FD-89D5-46C6-B7BC-7D3A3A4F4201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73749-0CF4-48A9-9D49-DD8A87D1A1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6E34FD-89D5-46C6-B7BC-7D3A3A4F4201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73749-0CF4-48A9-9D49-DD8A87D1A1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6E34FD-89D5-46C6-B7BC-7D3A3A4F4201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73749-0CF4-48A9-9D49-DD8A87D1A1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6E34FD-89D5-46C6-B7BC-7D3A3A4F4201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73749-0CF4-48A9-9D49-DD8A87D1A1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6E34FD-89D5-46C6-B7BC-7D3A3A4F4201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73749-0CF4-48A9-9D49-DD8A87D1A1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6E34FD-89D5-46C6-B7BC-7D3A3A4F4201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73749-0CF4-48A9-9D49-DD8A87D1A1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6E34FD-89D5-46C6-B7BC-7D3A3A4F4201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73749-0CF4-48A9-9D49-DD8A87D1A1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6E34FD-89D5-46C6-B7BC-7D3A3A4F4201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73749-0CF4-48A9-9D49-DD8A87D1A1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6E34FD-89D5-46C6-B7BC-7D3A3A4F4201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73749-0CF4-48A9-9D49-DD8A87D1A1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406E34FD-89D5-46C6-B7BC-7D3A3A4F4201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09A73749-0CF4-48A9-9D49-DD8A87D1A13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7772400" cy="1470025"/>
          </a:xfrm>
        </p:spPr>
        <p:txBody>
          <a:bodyPr/>
          <a:lstStyle/>
          <a:p>
            <a:r>
              <a:rPr lang="ru-RU" dirty="0" smtClean="0"/>
              <a:t>Способы передвижения животных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Движение – свойство живых организмов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64305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Амебоидное</a:t>
            </a:r>
            <a:r>
              <a:rPr lang="ru-RU" dirty="0" smtClean="0"/>
              <a:t> движение</a:t>
            </a:r>
            <a:endParaRPr lang="ru-RU" dirty="0"/>
          </a:p>
        </p:txBody>
      </p:sp>
      <p:pic>
        <p:nvPicPr>
          <p:cNvPr id="4" name="Содержимое 3" descr="bio285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317605"/>
            <a:ext cx="6929486" cy="554039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Движение при помощи жгутиков и ресничек</a:t>
            </a:r>
            <a:endParaRPr lang="ru-RU" dirty="0"/>
          </a:p>
        </p:txBody>
      </p:sp>
      <p:pic>
        <p:nvPicPr>
          <p:cNvPr id="4" name="Picture 5" descr="f_000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4000528" cy="3016271"/>
          </a:xfrm>
          <a:prstGeom prst="rect">
            <a:avLst/>
          </a:prstGeom>
          <a:noFill/>
        </p:spPr>
      </p:pic>
      <p:pic>
        <p:nvPicPr>
          <p:cNvPr id="7" name="Picture 7" descr="эвглена"/>
          <p:cNvPicPr>
            <a:picLocks noChangeAspect="1" noChangeArrowheads="1"/>
          </p:cNvPicPr>
          <p:nvPr/>
        </p:nvPicPr>
        <p:blipFill>
          <a:blip r:embed="rId3"/>
          <a:srcRect b="49823"/>
          <a:stretch>
            <a:fillRect/>
          </a:stretch>
        </p:blipFill>
        <p:spPr bwMode="auto">
          <a:xfrm>
            <a:off x="2781796" y="4286256"/>
            <a:ext cx="5942078" cy="238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Движение при помощи мышц</a:t>
            </a:r>
            <a:endParaRPr lang="ru-RU" dirty="0"/>
          </a:p>
        </p:txBody>
      </p:sp>
      <p:pic>
        <p:nvPicPr>
          <p:cNvPr id="4" name="Содержимое 3" descr="r_119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357299"/>
            <a:ext cx="4779392" cy="2571768"/>
          </a:xfrm>
        </p:spPr>
      </p:pic>
      <p:pic>
        <p:nvPicPr>
          <p:cNvPr id="5" name="Рисунок 4" descr="l6888i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1571612"/>
            <a:ext cx="3071834" cy="3418654"/>
          </a:xfrm>
          <a:prstGeom prst="rect">
            <a:avLst/>
          </a:prstGeom>
        </p:spPr>
      </p:pic>
      <p:pic>
        <p:nvPicPr>
          <p:cNvPr id="6" name="Рисунок 5" descr="ja00002i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28" y="4138089"/>
            <a:ext cx="3643338" cy="27199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Движение при помощи мышц</a:t>
            </a:r>
            <a:endParaRPr lang="ru-RU" dirty="0"/>
          </a:p>
        </p:txBody>
      </p:sp>
      <p:pic>
        <p:nvPicPr>
          <p:cNvPr id="8" name="Содержимое 7" descr="m_219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357298"/>
            <a:ext cx="2786082" cy="2653411"/>
          </a:xfrm>
        </p:spPr>
      </p:pic>
      <p:pic>
        <p:nvPicPr>
          <p:cNvPr id="9" name="Рисунок 8" descr="k03047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357299"/>
            <a:ext cx="3220904" cy="2402620"/>
          </a:xfrm>
          <a:prstGeom prst="rect">
            <a:avLst/>
          </a:prstGeom>
        </p:spPr>
      </p:pic>
      <p:pic>
        <p:nvPicPr>
          <p:cNvPr id="10" name="Рисунок 9" descr="a_543i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4071942"/>
            <a:ext cx="2357454" cy="2623618"/>
          </a:xfrm>
          <a:prstGeom prst="rect">
            <a:avLst/>
          </a:prstGeom>
        </p:spPr>
      </p:pic>
      <p:pic>
        <p:nvPicPr>
          <p:cNvPr id="11" name="Рисунок 10" descr="L3880i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3929066"/>
            <a:ext cx="2428892" cy="27031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мор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море</Template>
  <TotalTime>110</TotalTime>
  <Words>36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море</vt:lpstr>
      <vt:lpstr>Способы передвижения животных</vt:lpstr>
      <vt:lpstr>Движение – свойство живых организмов</vt:lpstr>
      <vt:lpstr>Амебоидное движение</vt:lpstr>
      <vt:lpstr>Движение при помощи жгутиков и ресничек</vt:lpstr>
      <vt:lpstr>Движение при помощи мышц</vt:lpstr>
      <vt:lpstr>Движение при помощи мышц</vt:lpstr>
    </vt:vector>
  </TitlesOfParts>
  <Company>МОУ СОШ №3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Способы передвижения животных</dc:title>
  <dc:creator>Кабинет Биологии</dc:creator>
  <cp:lastModifiedBy>Кабинет Биологии</cp:lastModifiedBy>
  <cp:revision>11</cp:revision>
  <dcterms:created xsi:type="dcterms:W3CDTF">2012-02-03T09:37:16Z</dcterms:created>
  <dcterms:modified xsi:type="dcterms:W3CDTF">2012-02-03T11:27:32Z</dcterms:modified>
</cp:coreProperties>
</file>