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9" r:id="rId3"/>
    <p:sldMasterId id="2147483701" r:id="rId4"/>
    <p:sldMasterId id="2147483713" r:id="rId5"/>
    <p:sldMasterId id="2147483725" r:id="rId6"/>
    <p:sldMasterId id="2147483737" r:id="rId7"/>
    <p:sldMasterId id="2147483749" r:id="rId8"/>
    <p:sldMasterId id="2147483761" r:id="rId9"/>
    <p:sldMasterId id="2147483773" r:id="rId10"/>
    <p:sldMasterId id="2147483785" r:id="rId11"/>
    <p:sldMasterId id="2147483797" r:id="rId12"/>
    <p:sldMasterId id="2147483809" r:id="rId13"/>
    <p:sldMasterId id="2147483821" r:id="rId14"/>
  </p:sldMasterIdLst>
  <p:sldIdLst>
    <p:sldId id="263" r:id="rId15"/>
    <p:sldId id="256" r:id="rId16"/>
    <p:sldId id="257" r:id="rId17"/>
    <p:sldId id="258" r:id="rId18"/>
    <p:sldId id="259" r:id="rId19"/>
    <p:sldId id="260" r:id="rId20"/>
    <p:sldId id="261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F41F-7449-4883-B18B-8E0657595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7A4D0-7447-4BCC-9093-78C96FFAA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A2E4-F2C9-40C0-B6B0-4572C6083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E340-5E03-4466-AE05-6C7E550AC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A21E1-9E69-49E3-BB69-BF19A9D55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7A58-3620-4A18-8A3A-6B50E143C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210A-2D9E-4778-A2F2-F223C33CC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0F7F3-B073-4C31-BEAD-4240D4749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7D365-6493-4D04-B985-8825FB12C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DC49-B000-4FB7-BF03-EF506FB8E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8658-805E-4F35-B657-AA0175B0D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E0A7C-A6A7-417E-8440-2E0B58431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353B7-D59C-4F97-8DB8-C133547D7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2C1B-0E14-424C-96F0-1E759D0AA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9FAE-8917-4749-864D-733DEC064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8D2D-00E2-4E3C-896F-EC08CBD17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C405-8438-4EB2-9206-44C03D8B7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3D94-E5AF-4297-AA01-15DB3E540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EC6E-9D3A-470C-9793-F8780AA0D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D71EC-9049-4D59-80E5-EF1B1E238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C25BD-1021-4009-BBDF-7874F123B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8F74-30F0-4562-B42E-162881A15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0B3F-6DFA-4E29-A8BC-1F1C25542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3C70-1C43-4FA0-974C-E26CE0D66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32E0-B8DC-4A8F-830B-4D582A467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FDCAD-5011-4EB3-A768-201C6CBE0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FC47-D668-4CBE-A387-E4E9D8233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C258-01AF-4BD3-AFB0-585077A2F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CE5A-0F82-4172-9CB8-65F3EED8F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49B7-D7A0-4C05-9DD4-5D971F50D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75E29-8354-41AD-8C78-BDEA8DCD08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42DA-256B-42CC-B383-ADB1EE274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679B-933B-4363-916E-EA644EFDD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C985-DFB5-4DF8-94A0-E668FACD3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6BF51-F2FD-4B2E-96A5-6D9D01AE9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DE14-89B4-453C-85A4-6A0FD4847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213AE-6A2E-4CDE-8112-40048F7F4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6501-715C-4CCC-967E-CFD3ED037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98AE-B405-40CF-88B4-5A2086C82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B460-538A-4DC3-8D62-24E2AA51C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B59D8-030A-4E4C-9031-D2AAABAC0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5486-54F7-4050-BA8A-5D0A767BA3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8E0B-AA95-4FDE-B475-3EEF2174C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C0FA-DC0B-447F-93C1-DC0592F94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3FF9-C765-4251-98F4-F884C1979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9DAA-E08B-4B2C-BC23-E628F86F5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E547-FB9F-4669-9C9A-496FCEFBD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0DF8-1147-46F9-A499-91B43C6F9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C08D-31B0-4E7B-95CA-9D9463D35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BFCE-7F6F-4B23-87AE-762D382B4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8A3E6-86B1-464A-A5DA-535BF4180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D399-37DB-4703-B127-09DE1643C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14FE-B043-4BC5-B783-55379BCF8F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2DB8-6674-44FB-A52C-1BBA1609C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BBF1-7FFA-4779-8C82-B9FF4F5A82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69AC-D932-4BC7-9EF7-AB10C634B2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F9AF-90DA-410D-8203-1E239F26AF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C8AC-8819-4E9B-8EE4-41BA0610A3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7C8C-96F3-4350-AB31-5A6F1425B4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1C75-DE5E-47DE-A481-AD19D68F2C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8ABF-8F33-410B-A699-4DDDAA4BD6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885B-2E7E-41AB-A601-AF101A5ABC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0E0B-24D5-4B4B-AD66-1AF7FCB790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F128-A63C-4D18-AE01-4EAD4435D4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C4EE-EF19-4F90-900A-CA59BAA6AF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647B-EACD-47CF-B794-4FDDDFEA9C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541C3-2B72-4121-901A-3DDF66E5BC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0918-FA21-4219-8750-FEC6F9EDF6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8D43-43F4-4B92-A19D-F4900C163A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7815-FD66-4658-BF41-011922F3D1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E2F3-FF64-4F95-92EF-EA383DD95D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4260-D29D-4E27-AA68-18AB9734E0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5E49-25BF-4F25-8941-23DFE6770B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6F7D-A0EE-4F3F-AEBF-9CCB7307E3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5375-33AC-4721-97DE-F7507F7DC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2391-5125-4780-8925-A85D1D3B4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FD01-9213-4C12-B9BB-7142F8B89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50DD-6CC1-4D36-AF6D-8E2288699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4084-E586-4E8B-AB1D-A92836FDF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3B16-9BF0-4DB1-BFE8-44CBFDCEE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5623-7E6A-4F0B-9AD4-C9DB355EF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58EC-7645-4286-AD75-D610286EC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F144-5449-421D-8950-FBC67654B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5937-DF21-4BB5-9804-0C5E8BBF3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1716-74B6-4936-B4A4-C6716DF11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D255-167B-4B6D-935F-F304361FA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403B-92C7-4666-9EAD-B40CCA9A8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7156-AEEF-477E-ABFF-21D67FD59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FB44-9505-43B3-861D-F5FD07C8C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B665-C0A7-4109-A639-AFD6C4581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D1F9-03D3-419A-A3AC-C7BB519D4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16DF1-469C-4C4D-841B-4CE25A9CC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E773-5904-40FA-A813-783034CD4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84E0-7B80-44DB-832E-D8E718B05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126F7-433A-488B-AC6A-1655A6D9D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E287-96D4-4049-AB58-B2A676F36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377E1-F191-495E-A9A3-24452625B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DB1DF-FBBE-4181-9ABB-BBA58995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940E7-F859-43FC-906F-192661346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4B44-D45E-40A9-AC5A-B3548A585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B9F6-96F8-4393-9CD5-4FE3AAEDC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90BB-E7B8-4522-932C-402FA921F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65D2-C8AC-4384-901D-F40141998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D8ED-24AB-4AC7-BD99-CC62BD476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BAB0-4138-4ABD-B1A9-241B95609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B842-0CEB-47A3-AEC6-E05AEAD03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7D0B-165E-44FE-82A9-925DEB0CF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452E-1CEB-4EB3-9842-A059ED494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CFFD-3D92-4756-A54C-4D27BBF5F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1DEC-71F3-4143-8923-78150EE6D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19DC-F2C2-4E1A-ACD7-9F1499053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939C-C181-42A9-B206-5856FAF5B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6E3D-BAED-4E2C-BED6-47EAA7149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C490-1341-42B4-8102-B847BC136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9DAA-93E1-4057-BAD6-793E052B7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440-6DEA-46E4-9DF6-83D17F652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7B136-46C3-4157-9F07-9B7DA4B74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9B059-A9C7-4821-9779-AF32CED7A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B11A5-3996-40A1-8AA5-E529C2CB6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DC88-77B5-43BD-9139-B5767AD2E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066C-C7E5-4DDF-BCBD-9CADADEE3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2891-358F-4DE6-B203-F70DB4D07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2D83-5054-4D6B-924C-A909ECA4C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730D-195B-4D67-A453-AF1BAB29C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62BB-1114-462E-8FC1-7EF77C993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F744-5EB8-47EF-8297-22A03BD06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9B964-4CB1-4740-BC37-9E0C0C757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71BB-844E-4EE5-B962-7E6940D60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A0088-D3C1-454B-9755-DC2C49DDB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6751-CB35-4D15-A28A-843C26FFE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7E0B3-9367-4F02-914F-FE6B2BF75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F656-2220-4B8B-8E5D-4B0204E03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9C9B-8078-429C-B4F7-940C23E31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1115-7A61-4BFC-9CD7-712459054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4B70-3904-470F-A3BD-329F9D65E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C674-1D93-4CAF-8487-407EE801C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19E0-08BC-4BEF-840D-EF5778BAD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15C1-7BB4-4A85-B0A4-EB8149D0D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FFE6-DDCC-4B02-AFB6-53CD12634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7961C-E1BD-4B7B-B1FB-2CBDED016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92DA-9F0A-449F-8CD7-EAC602041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152E-74CD-4445-9BE5-FD9C295F7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2353D-54D4-4C8C-96C1-9B0C6A566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3A06F-D2D0-483A-AECC-FD3922AB7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9DA7-B645-4F7A-AA9B-E9A21B658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7EF5-831C-441B-BF82-6637FE143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BF7B-7D34-4E40-9C3F-5047794D3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FB302FAD-913F-4950-8B72-0521C16D18D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fld id="{B2C4DE39-14ED-4A54-BB9F-66C7DAD922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3D148B8D-E23D-49FC-9B59-8BE3EB020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BF68DD55-6256-42F5-A480-70D0D6B88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54605290-0ED6-4440-B1B1-CA7E11499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pic>
        <p:nvPicPr>
          <p:cNvPr id="16387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</a:p>
        </p:txBody>
      </p:sp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6C3457-A6EE-459E-B93B-D6138DFF4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17411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2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159A3F-F561-4E26-9082-33CE526E3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A129A8C1-E59D-448E-925B-BA6D0D17BE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BCF00CEB-EB61-4079-9F26-EB25C73C1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09AFCEDA-DA84-4959-9EBF-3FE5A0575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B45D2A73-813C-45DA-A8FF-C2653E004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6E36B730-6535-4861-B97D-03D1C2C33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C3B65473-61CB-49A9-9ED9-E40EB0F20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FED3045C-5B7E-45A4-BEDC-6AE20D854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FE5EBCD8-02F2-4197-AFB0-119E47DB2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Биологический диктант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643050"/>
            <a:ext cx="6400800" cy="1752600"/>
          </a:xfrm>
        </p:spPr>
        <p:txBody>
          <a:bodyPr/>
          <a:lstStyle/>
          <a:p>
            <a:r>
              <a:rPr lang="ru-RU" dirty="0" smtClean="0"/>
              <a:t>Тема: Разнообразие отрядов класса Млекопитающие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отряд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  <p:pic>
        <p:nvPicPr>
          <p:cNvPr id="7" name="Picture 4" descr="вампир ложный малайс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745431"/>
            <a:ext cx="4040188" cy="2810175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2</a:t>
            </a:r>
          </a:p>
        </p:txBody>
      </p:sp>
      <p:pic>
        <p:nvPicPr>
          <p:cNvPr id="11" name="Picture 4" descr="белка обык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4951" y="2786058"/>
            <a:ext cx="4074767" cy="2716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отряд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4</a:t>
            </a:r>
            <a:endParaRPr lang="ru-RU" sz="3600" dirty="0" smtClean="0"/>
          </a:p>
        </p:txBody>
      </p:sp>
      <p:pic>
        <p:nvPicPr>
          <p:cNvPr id="13" name="Picture 5" descr="боб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67919"/>
            <a:ext cx="4040188" cy="2565199"/>
          </a:xfrm>
          <a:prstGeom prst="rect">
            <a:avLst/>
          </a:prstGeom>
          <a:noFill/>
        </p:spPr>
      </p:pic>
      <p:pic>
        <p:nvPicPr>
          <p:cNvPr id="14" name="Picture 4" descr="заяц-беляк летом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203792"/>
            <a:ext cx="4041775" cy="389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отряд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6</a:t>
            </a:r>
          </a:p>
        </p:txBody>
      </p:sp>
      <p:pic>
        <p:nvPicPr>
          <p:cNvPr id="11" name="Picture 3" descr="вол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705" y="2801674"/>
            <a:ext cx="4262857" cy="2841904"/>
          </a:xfrm>
          <a:prstGeom prst="rect">
            <a:avLst/>
          </a:prstGeom>
          <a:noFill/>
        </p:spPr>
      </p:pic>
      <p:pic>
        <p:nvPicPr>
          <p:cNvPr id="12" name="Picture 4" descr="рысь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4712" y="2245519"/>
            <a:ext cx="3962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отряд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7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8</a:t>
            </a:r>
            <a:endParaRPr lang="ru-RU" sz="3600" dirty="0" smtClean="0"/>
          </a:p>
        </p:txBody>
      </p:sp>
      <p:pic>
        <p:nvPicPr>
          <p:cNvPr id="13" name="Picture 4" descr="морж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96924"/>
            <a:ext cx="4071966" cy="2714644"/>
          </a:xfrm>
          <a:prstGeom prst="rect">
            <a:avLst/>
          </a:prstGeom>
          <a:noFill/>
        </p:spPr>
      </p:pic>
      <p:pic>
        <p:nvPicPr>
          <p:cNvPr id="14" name="Picture 5" descr="косат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15130"/>
            <a:ext cx="4143404" cy="3090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отряд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9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10</a:t>
            </a:r>
            <a:endParaRPr lang="ru-RU" sz="3600" dirty="0" smtClean="0"/>
          </a:p>
        </p:txBody>
      </p:sp>
      <p:pic>
        <p:nvPicPr>
          <p:cNvPr id="11" name="Picture 5" descr="олень благо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548" y="2801674"/>
            <a:ext cx="4370014" cy="2913342"/>
          </a:xfrm>
          <a:prstGeom prst="rect">
            <a:avLst/>
          </a:prstGeom>
          <a:noFill/>
        </p:spPr>
      </p:pic>
      <p:pic>
        <p:nvPicPr>
          <p:cNvPr id="12" name="Picture 5" descr="носорог белый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975600"/>
            <a:ext cx="4284693" cy="259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отряд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11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12</a:t>
            </a:r>
            <a:endParaRPr lang="ru-RU" sz="3600" dirty="0" smtClean="0"/>
          </a:p>
        </p:txBody>
      </p:sp>
      <p:pic>
        <p:nvPicPr>
          <p:cNvPr id="13" name="Picture 4" descr="слон индийс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3413"/>
          <a:stretch>
            <a:fillRect/>
          </a:stretch>
        </p:blipFill>
        <p:spPr bwMode="auto">
          <a:xfrm>
            <a:off x="642910" y="2258807"/>
            <a:ext cx="3643337" cy="4170589"/>
          </a:xfrm>
          <a:prstGeom prst="rect">
            <a:avLst/>
          </a:prstGeom>
          <a:noFill/>
        </p:spPr>
      </p:pic>
      <p:pic>
        <p:nvPicPr>
          <p:cNvPr id="14" name="Picture 4" descr="горилл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15388" r="15388"/>
          <a:stretch>
            <a:fillRect/>
          </a:stretch>
        </p:blipFill>
        <p:spPr bwMode="auto">
          <a:xfrm>
            <a:off x="5101879" y="2589534"/>
            <a:ext cx="3542087" cy="3411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Дайте краткую характеристику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296" cy="4525963"/>
          </a:xfrm>
        </p:spPr>
        <p:txBody>
          <a:bodyPr/>
          <a:lstStyle/>
          <a:p>
            <a:r>
              <a:rPr lang="ru-RU" dirty="0" smtClean="0"/>
              <a:t>1 вариант: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Отряду приматы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4543428" cy="4525963"/>
          </a:xfrm>
        </p:spPr>
        <p:txBody>
          <a:bodyPr/>
          <a:lstStyle/>
          <a:p>
            <a:r>
              <a:rPr lang="ru-RU" dirty="0" smtClean="0"/>
              <a:t>2 вариант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Классу Млекопитающие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уг">
  <a:themeElements>
    <a:clrScheme name="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uisiness_ID04">
  <a:themeElements>
    <a:clrScheme name="9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9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uisiness_ID04">
  <a:themeElements>
    <a:clrScheme name="10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0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uisiness_ID04">
  <a:themeElements>
    <a:clrScheme name="11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1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hipNature">
  <a:themeElements>
    <a:clrScheme name="ShipNa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ShipNa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pNa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ShipNature">
  <a:themeElements>
    <a:clrScheme name="1_ShipNatur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ShipNatu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pNatur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uisiness_ID04">
  <a:themeElements>
    <a:clrScheme name="1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siness_ID04">
  <a:themeElements>
    <a:clrScheme name="2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2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uisiness_ID04">
  <a:themeElements>
    <a:clrScheme name="3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3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uisiness_ID04">
  <a:themeElements>
    <a:clrScheme name="4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4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uisiness_ID04">
  <a:themeElements>
    <a:clrScheme name="5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5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uisiness_ID04">
  <a:themeElements>
    <a:clrScheme name="6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6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uisiness_ID04">
  <a:themeElements>
    <a:clrScheme name="7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7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uisiness_ID04">
  <a:themeElements>
    <a:clrScheme name="8_Buisiness_ID04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8_Buisiness_ID04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uisiness_ID04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10</TotalTime>
  <Words>45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луг</vt:lpstr>
      <vt:lpstr>1_Buisiness_ID04</vt:lpstr>
      <vt:lpstr>2_Buisiness_ID04</vt:lpstr>
      <vt:lpstr>3_Buisiness_ID04</vt:lpstr>
      <vt:lpstr>4_Buisiness_ID04</vt:lpstr>
      <vt:lpstr>5_Buisiness_ID04</vt:lpstr>
      <vt:lpstr>6_Buisiness_ID04</vt:lpstr>
      <vt:lpstr>7_Buisiness_ID04</vt:lpstr>
      <vt:lpstr>8_Buisiness_ID04</vt:lpstr>
      <vt:lpstr>9_Buisiness_ID04</vt:lpstr>
      <vt:lpstr>10_Buisiness_ID04</vt:lpstr>
      <vt:lpstr>11_Buisiness_ID04</vt:lpstr>
      <vt:lpstr>ShipNature</vt:lpstr>
      <vt:lpstr>1_ShipNature</vt:lpstr>
      <vt:lpstr>Биологический диктант</vt:lpstr>
      <vt:lpstr>Назовите отряд</vt:lpstr>
      <vt:lpstr>Назовите отряд</vt:lpstr>
      <vt:lpstr>Назовите отряд</vt:lpstr>
      <vt:lpstr>Назовите отряд</vt:lpstr>
      <vt:lpstr>Назовите отряд</vt:lpstr>
      <vt:lpstr>Назовите отряд</vt:lpstr>
      <vt:lpstr>Дайте краткую характеристику</vt:lpstr>
    </vt:vector>
  </TitlesOfParts>
  <Company>МОУ СОШ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Биологический диктант</dc:title>
  <dc:creator>Кабинет Биологии</dc:creator>
  <cp:lastModifiedBy>Кабинет Биологии</cp:lastModifiedBy>
  <cp:revision>1</cp:revision>
  <dcterms:created xsi:type="dcterms:W3CDTF">2012-01-27T09:32:42Z</dcterms:created>
  <dcterms:modified xsi:type="dcterms:W3CDTF">2012-01-27T09:42:44Z</dcterms:modified>
</cp:coreProperties>
</file>