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3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FCD8-4BC1-4D49-9A86-05FAABB34B1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3&amp;text=%D1%81%D0%BD%D0%B5%D0%B3%D0%BE%D0%B2%D0%B8%D0%BA%20%D0%BA%D0%B0%D1%80%D1%82%D0%B8%D0%BD%D0%BA%D0%B8%20%D0%B4%D0%BB%D1%8F%20%D0%B4%D0%B5%D1%82%D0%B5%D0%B9&amp;img_url=cs11468.vkontakte.ru/u72926101/149797970/x_e903f104.jpg&amp;pos=114&amp;rpt=sima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hyperlink" Target="http://img-fotki.yandex.ru/get/5306/120499467.0/0_634b2_ddb8110b_X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iev.prostogorod.ua/images/repo/jos_repo_news/132446/sm_hO9OA0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megaobzor.com/load/miatozoff/3dsmile/1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artprofy.ru/newartprofy/newshop/data/big/1_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kakprosto.ru/articles/201106/article_1066_ddce064c53cdf6c65fa89bc6456a4db01307721406.jpe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instructables.com/image/FH6OEZXGF06ZU95/Cut-out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1%81%D0%BD%D0%B5%D0%B3%D0%BE%D0%B2%D0%B8%D0%BA%20%D0%BA%D0%B0%D1%80%D1%82%D0%B8%D0%BD%D0%BA%D0%B8%20%D0%B4%D0%BB%D1%8F%20%D0%B4%D0%B5%D1%82%D0%B5%D0%B9&amp;img_url=s18.rimg.info/9a55ab6439131b9664ba9b02caca30bc.gif&amp;pos=125&amp;rpt=simag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1%81%D0%BD%D0%B5%D0%B3%D0%BE%D0%B2%D0%B8%D0%BA%20%D0%BA%D0%B0%D1%80%D1%82%D0%B8%D0%BD%D0%BA%D0%B8%20%D0%B4%D0%BB%D1%8F%20%D0%B4%D0%B5%D1%82%D0%B5%D0%B9&amp;img_url=s18.rimg.info/9a55ab6439131b9664ba9b02caca30bc.gif&amp;pos=125&amp;rpt=simag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1%81%D0%BD%D0%B5%D0%B3%D0%BE%D0%B2%D0%B8%D0%BA%20%D0%BA%D0%B0%D1%80%D1%82%D0%B8%D0%BD%D0%BA%D0%B8%20%D0%B4%D0%BB%D1%8F%20%D0%B4%D0%B5%D1%82%D0%B5%D0%B9&amp;img_url=s18.rimg.info/9a55ab6439131b9664ba9b02caca30bc.gif&amp;pos=125&amp;rpt=simag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65618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996952"/>
            <a:ext cx="6120680" cy="23762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Аппликация «Снеговик»</a:t>
            </a:r>
            <a:endParaRPr lang="ru-RU" sz="6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im7-tub-ru.yandex.net/i?id=392737228-44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1800200" cy="21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Приведи в порядок рабочее место и оцени свою работу на уроке.</a:t>
            </a:r>
            <a:endParaRPr lang="ru-RU" dirty="0"/>
          </a:p>
        </p:txBody>
      </p:sp>
      <p:pic>
        <p:nvPicPr>
          <p:cNvPr id="3" name="i-main-pic" descr="Картинка 18 из 1881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2770755" cy="207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12 из 1488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4912" y="2601912"/>
            <a:ext cx="1654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 из 12674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077072"/>
            <a:ext cx="1900555" cy="190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Готовим все необходимое</a:t>
            </a:r>
            <a:endParaRPr lang="ru-RU" dirty="0"/>
          </a:p>
        </p:txBody>
      </p:sp>
      <p:pic>
        <p:nvPicPr>
          <p:cNvPr id="3" name="i-main-pic" descr="Картинка 23 из 16667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2880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3 из 156057">
            <a:hlinkClick r:id="rId4" tgtFrame="_blank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714488"/>
            <a:ext cx="2540000" cy="209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 из 153390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071942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труд\порядок на парте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6120680" cy="6192688"/>
          </a:xfrm>
          <a:prstGeom prst="rect">
            <a:avLst/>
          </a:prstGeom>
          <a:noFill/>
        </p:spPr>
      </p:pic>
      <p:pic>
        <p:nvPicPr>
          <p:cNvPr id="5" name="Рисунок 4" descr="http://im3-tub-ru.yandex.net/i?id=146407955-59-72&amp;n=21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Главная фигура в этой картине – снеговик. Остальные детали являются дополнительными. </a:t>
            </a:r>
            <a:endParaRPr lang="ru-RU" sz="3200" dirty="0"/>
          </a:p>
        </p:txBody>
      </p:sp>
      <p:pic>
        <p:nvPicPr>
          <p:cNvPr id="1026" name="Picture 2" descr="C:\Users\user\Desktop\учебник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481" y="1700808"/>
            <a:ext cx="475503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3600" b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 скольких деталей составлен снеговик?</a:t>
            </a:r>
            <a:endParaRPr lang="ru-RU" dirty="0"/>
          </a:p>
        </p:txBody>
      </p:sp>
      <p:pic>
        <p:nvPicPr>
          <p:cNvPr id="1026" name="Picture 2" descr="C:\Users\user\Desktop\учебник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025" y="2226988"/>
            <a:ext cx="4041775" cy="384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Детали снеговика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Какую  форму  они имеют?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Что можно сказать о размерах кругов?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Сколько </a:t>
            </a:r>
            <a:r>
              <a:rPr lang="ru-RU" b="1" u="sng" dirty="0" smtClean="0"/>
              <a:t>всего </a:t>
            </a:r>
            <a:r>
              <a:rPr lang="ru-RU" dirty="0" smtClean="0"/>
              <a:t> шаблонов нам понадобится для выполнения работы?</a:t>
            </a:r>
            <a:endParaRPr lang="ru-RU" dirty="0"/>
          </a:p>
        </p:txBody>
      </p:sp>
      <p:pic>
        <p:nvPicPr>
          <p:cNvPr id="2050" name="Picture 2" descr="C:\Users\user\Desktop\учебник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00808"/>
            <a:ext cx="40386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раб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3368055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Выполните разметку деталей снеговика по шаблонам.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 вырезании деталей из  большого листа  помните правило: сначала деталь обрезается «грубо», а потом точно.</a:t>
            </a:r>
            <a:endParaRPr lang="ru-RU" dirty="0"/>
          </a:p>
        </p:txBody>
      </p:sp>
      <p:pic>
        <p:nvPicPr>
          <p:cNvPr id="8195" name="Picture 3" descr="C:\Users\user\Desktop\труд\обрезк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4248472" cy="2160240"/>
          </a:xfrm>
          <a:prstGeom prst="rect">
            <a:avLst/>
          </a:prstGeom>
          <a:noFill/>
        </p:spPr>
      </p:pic>
      <p:pic>
        <p:nvPicPr>
          <p:cNvPr id="6" name="Рисунок 5" descr="http://im3-tub-ru.yandex.net/i?id=146407955-59-72&amp;n=21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Повторите правила работы с ножницами.</a:t>
            </a:r>
            <a:endParaRPr lang="ru-RU" dirty="0"/>
          </a:p>
        </p:txBody>
      </p:sp>
      <p:pic>
        <p:nvPicPr>
          <p:cNvPr id="9218" name="Picture 2" descr="C:\Users\user\Desktop\труд\линии и  ножницы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9552" y="1600200"/>
            <a:ext cx="3514656" cy="4709120"/>
          </a:xfrm>
          <a:prstGeom prst="rect">
            <a:avLst/>
          </a:prstGeom>
          <a:noFill/>
        </p:spPr>
      </p:pic>
      <p:pic>
        <p:nvPicPr>
          <p:cNvPr id="5" name="Рисунок 4" descr="http://im3-tub-ru.yandex.net/i?id=146407955-59-72&amp;n=21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7281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Готовим все необходимое</vt:lpstr>
      <vt:lpstr>Слайд 3</vt:lpstr>
      <vt:lpstr>Главная фигура в этой картине – снеговик. Остальные детали являются дополнительными. </vt:lpstr>
      <vt:lpstr>Слайд 5</vt:lpstr>
      <vt:lpstr>Детали снеговика</vt:lpstr>
      <vt:lpstr>Слайд 7</vt:lpstr>
      <vt:lpstr>Выполните разметку деталей снеговика по шаблонам.</vt:lpstr>
      <vt:lpstr>Повторите правила работы с ножницами.</vt:lpstr>
      <vt:lpstr>Приведи в порядок рабочее место и оцени свою работу на уроке.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Размечаем детали по шаблону</dc:title>
  <dc:creator>user</dc:creator>
  <cp:lastModifiedBy>Радик</cp:lastModifiedBy>
  <cp:revision>12</cp:revision>
  <dcterms:created xsi:type="dcterms:W3CDTF">2012-11-19T08:43:25Z</dcterms:created>
  <dcterms:modified xsi:type="dcterms:W3CDTF">2013-12-01T15:27:46Z</dcterms:modified>
</cp:coreProperties>
</file>