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24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33"/>
            <a:ext cx="7772400" cy="27432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Технология</a:t>
            </a:r>
            <a:br>
              <a:rPr lang="ru-RU" dirty="0" smtClean="0"/>
            </a:br>
            <a:r>
              <a:rPr lang="ru-RU" sz="5300" b="1" dirty="0" smtClean="0">
                <a:solidFill>
                  <a:srgbClr val="FF0000"/>
                </a:solidFill>
              </a:rPr>
              <a:t>Вышивка крестом</a:t>
            </a:r>
            <a:r>
              <a:rPr lang="ru-RU" sz="5300" dirty="0" smtClean="0">
                <a:solidFill>
                  <a:srgbClr val="FF0000"/>
                </a:solidFill>
              </a:rPr>
              <a:t/>
            </a:r>
            <a:br>
              <a:rPr lang="ru-RU" sz="5300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2066" y="3886200"/>
            <a:ext cx="3714776" cy="2543196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Учитель начальных классов ГБОУ СОШ №1368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Шелепухина Екатерина Александровна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vishivani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472" y="1357298"/>
            <a:ext cx="4038600" cy="2998661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928670"/>
            <a:ext cx="4038600" cy="5197493"/>
          </a:xfrm>
        </p:spPr>
        <p:txBody>
          <a:bodyPr/>
          <a:lstStyle/>
          <a:p>
            <a:r>
              <a:rPr lang="ru-RU" dirty="0" smtClean="0"/>
              <a:t>Помни, что при вышивки крестом работу не переворачивают. К изнаночной стороне обращаются лишь тогда, когда надо закрепить нить.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00312373_malenkieshemyvyshivkifruktydlyadetei0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1643050"/>
            <a:ext cx="4727143" cy="400044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1643050"/>
            <a:ext cx="4038600" cy="4525963"/>
          </a:xfrm>
        </p:spPr>
        <p:txBody>
          <a:bodyPr/>
          <a:lstStyle/>
          <a:p>
            <a:r>
              <a:rPr lang="ru-RU" dirty="0" smtClean="0"/>
              <a:t>Попробуй вышить один из фруктов на отдельном  кусочке канвы.</a:t>
            </a:r>
          </a:p>
          <a:p>
            <a:r>
              <a:rPr lang="ru-RU" dirty="0" smtClean="0"/>
              <a:t>Помни, что вышивка крестом – счетная вышивка. Вставляй в иголку 2 нити.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Получилось? </a:t>
            </a:r>
            <a:br>
              <a:rPr lang="ru-RU" dirty="0" smtClean="0"/>
            </a:br>
            <a:r>
              <a:rPr lang="ru-RU" dirty="0" smtClean="0"/>
              <a:t>Молодец!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Принеси работу в класс.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Теперь можешь выбрать схему сложнее, например…</a:t>
            </a:r>
            <a:endParaRPr lang="ru-RU" dirty="0"/>
          </a:p>
        </p:txBody>
      </p:sp>
      <p:pic>
        <p:nvPicPr>
          <p:cNvPr id="7" name="Содержимое 6" descr="800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249761"/>
            <a:ext cx="4038600" cy="3226841"/>
          </a:xfrm>
        </p:spPr>
      </p:pic>
      <p:pic>
        <p:nvPicPr>
          <p:cNvPr id="8" name="Содержимое 7" descr="thumbs_eline-pellinkhof-wall-embroidery-1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57928" y="1600200"/>
            <a:ext cx="321914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P10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928670"/>
            <a:ext cx="4086218" cy="5093829"/>
          </a:xfrm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648200" y="1071546"/>
            <a:ext cx="4495800" cy="505461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     Помни, что вышивка крестом – очень кропотливое занятие, требующее усидчивости и внимания. Но очень увлекательное занятие!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Принеси в класс вышитый тобой фрукт.</a:t>
            </a:r>
          </a:p>
          <a:p>
            <a:r>
              <a:rPr lang="ru-RU" dirty="0" smtClean="0"/>
              <a:t>Подготовь более сложную схему для вышивки. Не забудь принести канву, нитки нужных цветов, иглу, пяльца. Все это удобно сочетаются в небольших наборах для начинающих.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Вспомни, о чем мы говорили на прошлом уроке?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i="1" smtClean="0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История вышивки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851275" y="1125538"/>
            <a:ext cx="4835525" cy="50006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50000"/>
              </a:lnSpc>
              <a:buFontTx/>
              <a:buNone/>
              <a:defRPr/>
            </a:pPr>
            <a:r>
              <a:rPr lang="ru-RU" sz="6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20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       </a:t>
            </a:r>
            <a:r>
              <a:rPr lang="ru-RU" sz="2000" smtClean="0">
                <a:latin typeface="Times New Roman" pitchFamily="18" charset="0"/>
              </a:rPr>
              <a:t>Вышивка крестом, так же как и другие виды рукоделия, имеет свою немаленькую историю. Точно неизвестно о том, где и когда появилась вышивка вообще, и когда вышивка крестом выделилась в отдельный вид рукоделия.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smtClean="0">
                <a:latin typeface="Times New Roman" pitchFamily="18" charset="0"/>
              </a:rPr>
              <a:t>        Оригинальных вышивок, датируемых ранее ХII века, в мире почти не осталось. Но изображения одежды и предметов интерьера свидетельствуют о том, что вышивка появилась намного раньше.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smtClean="0">
                <a:latin typeface="Times New Roman" pitchFamily="18" charset="0"/>
              </a:rPr>
              <a:t>         В разных странах узоры отличались по стилю и цветовой гамме. В вышивке отражались национальный колорит и собственное видение окружающего мира каждого народа. </a:t>
            </a:r>
            <a:br>
              <a:rPr lang="ru-RU" sz="2000" smtClean="0">
                <a:latin typeface="Times New Roman" pitchFamily="18" charset="0"/>
              </a:rPr>
            </a:br>
            <a:r>
              <a:rPr lang="ru-RU" sz="2000" smtClean="0">
                <a:latin typeface="Times New Roman" pitchFamily="18" charset="0"/>
              </a:rPr>
              <a:t/>
            </a:r>
            <a:br>
              <a:rPr lang="ru-RU" sz="2000" smtClean="0">
                <a:latin typeface="Times New Roman" pitchFamily="18" charset="0"/>
              </a:rPr>
            </a:br>
            <a:endParaRPr lang="ru-RU" sz="2000" smtClean="0">
              <a:latin typeface="Times New Roman" pitchFamily="18" charset="0"/>
            </a:endParaRPr>
          </a:p>
        </p:txBody>
      </p:sp>
      <p:pic>
        <p:nvPicPr>
          <p:cNvPr id="6148" name="Picture 4" descr="История вышивки крестом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557338"/>
            <a:ext cx="3068638" cy="40608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30" name="Rectangle 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>
              <a:defRPr/>
            </a:pPr>
            <a:r>
              <a:rPr lang="ru-RU" i="1" smtClean="0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История вышивки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96975"/>
            <a:ext cx="4762500" cy="49291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mtClean="0"/>
              <a:t>    </a:t>
            </a:r>
            <a:r>
              <a:rPr lang="ru-RU" sz="2400" smtClean="0">
                <a:latin typeface="Times New Roman" pitchFamily="18" charset="0"/>
              </a:rPr>
              <a:t>В России вышивка всегда была очень символична.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>
                <a:latin typeface="Times New Roman" pitchFamily="18" charset="0"/>
              </a:rPr>
              <a:t>      Некоторые узоры родились еще в глубокой древности и несут на себе отпечаток языческой символики. В основе этого вида рукоделия, а в особенности вышивки крестом, лежат обычаи и обряды нашего народа. Крест для русского человека всегда был символом защиты, способным оградить от воздействия нечистой силы, дурного глаза и прочих неприятностей. </a:t>
            </a:r>
          </a:p>
        </p:txBody>
      </p:sp>
      <p:pic>
        <p:nvPicPr>
          <p:cNvPr id="9220" name="Picture 4" descr="izba_work_14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924550" y="1185863"/>
            <a:ext cx="2319338" cy="51228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i="1" smtClean="0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История вышивки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475163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smtClean="0"/>
              <a:t>     </a:t>
            </a:r>
            <a:r>
              <a:rPr lang="ru-RU" sz="2400" smtClean="0">
                <a:latin typeface="Times New Roman" pitchFamily="18" charset="0"/>
              </a:rPr>
              <a:t>С приходом на Русь христианства вышивка приобретает новое значение. Теперь вышитые изделия рассматривались как символ Христианской веры. Вышитые полотенца стали использовать для убранства иконостаса, зеркал, окон и дверей жилища. С ХVIII века она входит в жизнь всех слоев населения. </a:t>
            </a:r>
          </a:p>
          <a:p>
            <a:pPr eaLnBrk="1" hangingPunct="1"/>
            <a:endParaRPr lang="ru-RU" sz="2400" smtClean="0">
              <a:latin typeface="Times New Roman" pitchFamily="18" charset="0"/>
            </a:endParaRPr>
          </a:p>
        </p:txBody>
      </p:sp>
      <p:pic>
        <p:nvPicPr>
          <p:cNvPr id="10244" name="i-main-pic" descr="Картинка 5 из 6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1557338"/>
            <a:ext cx="381000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6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ru-RU" i="1" smtClean="0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История вышивки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9784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smtClean="0">
                <a:latin typeface="Times New Roman" pitchFamily="18" charset="0"/>
              </a:rPr>
              <a:t>В некоторых деревнях можно увидеть зеркала, украшенные развешанными по периметру рушниками, которые еще носили название «убрусы», с вышитыми красно-черными узорами. Эта особенность дизайна легко объясняется: зеркала наши предки считали мистическими предметами и на всякий случай опасались их, а вышивка несла функцию оберега и защищала дом от нечистой силы. Крестьянский дом украшали вышитыми скатертями, кровать застилали простыней с нарядным краем или подвешивали широкий подзор. </a:t>
            </a:r>
          </a:p>
          <a:p>
            <a:pPr eaLnBrk="1" hangingPunct="1">
              <a:lnSpc>
                <a:spcPct val="90000"/>
              </a:lnSpc>
            </a:pPr>
            <a:endParaRPr lang="ru-RU" sz="2000" smtClean="0">
              <a:latin typeface="Times New Roman" pitchFamily="18" charset="0"/>
            </a:endParaRPr>
          </a:p>
        </p:txBody>
      </p:sp>
      <p:pic>
        <p:nvPicPr>
          <p:cNvPr id="11268" name="Picture 6" descr="history_zoom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260350"/>
            <a:ext cx="26098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i-main-pic" descr="Картинка 1 из 626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227763" y="4365625"/>
            <a:ext cx="2665412" cy="22590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Вспомни технику вышивки крестом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idx="1"/>
          </p:nvPr>
        </p:nvSpPr>
        <p:spPr>
          <a:xfrm>
            <a:off x="457200" y="1214422"/>
            <a:ext cx="4040188" cy="96045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Если тебе надо вышить одиночные крестики, то вышивай каждый по отдельности.</a:t>
            </a:r>
            <a:endParaRPr lang="ru-RU" dirty="0"/>
          </a:p>
        </p:txBody>
      </p:sp>
      <p:pic>
        <p:nvPicPr>
          <p:cNvPr id="14" name="Содержимое 13" descr="vyishivka-krestikom16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517790"/>
            <a:ext cx="4040188" cy="3265457"/>
          </a:xfrm>
        </p:spPr>
      </p:pic>
      <p:sp>
        <p:nvSpPr>
          <p:cNvPr id="17" name="Текст 16"/>
          <p:cNvSpPr>
            <a:spLocks noGrp="1"/>
          </p:cNvSpPr>
          <p:nvPr>
            <p:ph type="body" sz="quarter" idx="3"/>
          </p:nvPr>
        </p:nvSpPr>
        <p:spPr>
          <a:xfrm>
            <a:off x="4645025" y="1214422"/>
            <a:ext cx="4041775" cy="96045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Если необходимо сделать ряд одного цвета, то вышивай его целиком.</a:t>
            </a:r>
            <a:endParaRPr lang="ru-RU" dirty="0"/>
          </a:p>
        </p:txBody>
      </p:sp>
      <p:pic>
        <p:nvPicPr>
          <p:cNvPr id="15" name="Содержимое 14" descr="54(4)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3823502"/>
            <a:ext cx="4041775" cy="6540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Вспомни порядок вышивания одиночных крестиков</a:t>
            </a:r>
            <a:endParaRPr lang="ru-RU" dirty="0"/>
          </a:p>
        </p:txBody>
      </p:sp>
      <p:pic>
        <p:nvPicPr>
          <p:cNvPr id="7" name="Содержимое 6" descr="ris_2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1928802"/>
            <a:ext cx="4013622" cy="3820331"/>
          </a:xfrm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       </a:t>
            </a:r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       Потренируйся на отдельном кусочке канвы.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Так должна выглядеть твоя работа</a:t>
            </a:r>
            <a:endParaRPr lang="ru-RU" dirty="0"/>
          </a:p>
        </p:txBody>
      </p:sp>
      <p:pic>
        <p:nvPicPr>
          <p:cNvPr id="5" name="Содержимое 4" descr="vyishivka-kresto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928802"/>
            <a:ext cx="5677351" cy="36791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480</Words>
  <PresentationFormat>Экран (4:3)</PresentationFormat>
  <Paragraphs>34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 Технология Вышивка крестом   </vt:lpstr>
      <vt:lpstr>Вспомни, о чем мы говорили на прошлом уроке?</vt:lpstr>
      <vt:lpstr>История вышивки</vt:lpstr>
      <vt:lpstr>История вышивки</vt:lpstr>
      <vt:lpstr>История вышивки</vt:lpstr>
      <vt:lpstr>История вышивки</vt:lpstr>
      <vt:lpstr>Вспомни технику вышивки крестом</vt:lpstr>
      <vt:lpstr>Вспомни порядок вышивания одиночных крестиков</vt:lpstr>
      <vt:lpstr>Так должна выглядеть твоя работа</vt:lpstr>
      <vt:lpstr>Слайд 10</vt:lpstr>
      <vt:lpstr>Слайд 11</vt:lpstr>
      <vt:lpstr>Получилось?  Молодец!</vt:lpstr>
      <vt:lpstr>Теперь можешь выбрать схему сложнее, например…</vt:lpstr>
      <vt:lpstr>Слайд 14</vt:lpstr>
      <vt:lpstr>Домашнее задание.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</dc:title>
  <cp:lastModifiedBy>User</cp:lastModifiedBy>
  <cp:revision>3</cp:revision>
  <dcterms:modified xsi:type="dcterms:W3CDTF">2014-02-27T12:24:42Z</dcterms:modified>
</cp:coreProperties>
</file>