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3" d="100"/>
          <a:sy n="73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6633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1589-6085-47E1-ACEB-F44500FABF7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BC6-0769-48BA-9049-C967E98E1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1589-6085-47E1-ACEB-F44500FABF7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BC6-0769-48BA-9049-C967E98E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1589-6085-47E1-ACEB-F44500FABF7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BC6-0769-48BA-9049-C967E98E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1589-6085-47E1-ACEB-F44500FABF7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BC6-0769-48BA-9049-C967E98E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1589-6085-47E1-ACEB-F44500FABF7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3F5BC6-0769-48BA-9049-C967E98E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1589-6085-47E1-ACEB-F44500FABF7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BC6-0769-48BA-9049-C967E98E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1589-6085-47E1-ACEB-F44500FABF7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BC6-0769-48BA-9049-C967E98E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1589-6085-47E1-ACEB-F44500FABF7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BC6-0769-48BA-9049-C967E98E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1589-6085-47E1-ACEB-F44500FABF7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BC6-0769-48BA-9049-C967E98E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1589-6085-47E1-ACEB-F44500FABF7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BC6-0769-48BA-9049-C967E98E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1589-6085-47E1-ACEB-F44500FABF7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BC6-0769-48BA-9049-C967E98E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8C1589-6085-47E1-ACEB-F44500FABF7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3F5BC6-0769-48BA-9049-C967E98E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– игра по теме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«Органы и системы органов животных»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Автор: Учитель биологии и химии </a:t>
            </a:r>
            <a:r>
              <a:rPr lang="en-US" dirty="0" smtClean="0"/>
              <a:t>I</a:t>
            </a:r>
            <a:r>
              <a:rPr lang="ru-RU" dirty="0" smtClean="0"/>
              <a:t>категории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dirty="0" err="1" smtClean="0"/>
              <a:t>Немцева</a:t>
            </a:r>
            <a:r>
              <a:rPr lang="ru-RU" dirty="0" smtClean="0"/>
              <a:t> Т.А.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04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41682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3.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Рассмотрите выданный вам рисунок строения пищеварительной системы  дождевого червя. Подпишите его органы. Сравните с предыдущим рисунком. У кого пищеварительная система более развита – у рыбы или червя?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чем это связано? Каким образом строение пищеварительной системы зависит от способа питания?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1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4249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3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Сравните внутренне строение птицы и лягушки. В чем сходство, а в чем различие? Назовите внешние органы лягушки и птицы. Что значит внешние органы? Какие они еще могут быть? Какое из этих животных наиболее развито – птица или лягушка7 Почему вы так считает?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67544" y="2409824"/>
            <a:ext cx="3888432" cy="43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932040" y="2492896"/>
            <a:ext cx="38884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828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Перед вами живые организмы:</a:t>
            </a:r>
          </a:p>
          <a:p>
            <a:pPr marL="742950" indent="-742950">
              <a:buAutoNum type="arabicParenR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Заяц;</a:t>
            </a:r>
          </a:p>
          <a:p>
            <a:pPr marL="742950" indent="-742950">
              <a:buAutoNum type="arabicParenR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Майский жук;</a:t>
            </a:r>
          </a:p>
          <a:p>
            <a:pPr marL="742950" indent="-742950">
              <a:buAutoNum type="arabicParenR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человек;</a:t>
            </a:r>
          </a:p>
          <a:p>
            <a:pPr marL="742950" indent="-742950">
              <a:buAutoNum type="arabicParenR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Рак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Какие органы выделительной системы у этих животных? Какую функцию выполняет выделительная система?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6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Рак –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пара зеленых желез.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Майский жук –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мальпигиевы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сосуды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Человек –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почки, мочеточники, мочевой пузырь.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Заяц –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почки, мочеточники, мочевой пузырь.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06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809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Уровень 4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Какие типы систем органов изображены у следующих животных? Внимательно рассмотрите выданный рисунок.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1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8488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Закончите предложения.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Скелет придает телу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………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Служит ему …….. Защищает его …….. Обеспечивает ……….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Особые химические вещества , выделяемые железами внутренней секреции называются…….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Женские половые железы называются ……. Мужские половые железы называются…….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Согласованность всех органов обеспечивается ……… системой.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Жабры красного цвета за счет …….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9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12103"/>
            <a:ext cx="85689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Скелет придает телу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ФОРМУ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Служит ему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ОПОРОЙ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Защищает его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ВНУТРЕННИЕ ОРГАНЫ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Обеспечивает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Особые химические вещества, выделяемые железами внутренней секреции называются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ГОРМОНАМИ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Женские половые железы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ЯИЧНИКИ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Мужские половые железы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СЕМЕННИКИ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Согласованность всех органов обеспечивается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НЕРВНОЙ СИСТЕМОЙ.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Жабры красного цвета за счет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КРОВЕНОСНОЙ СИСТЕМЫ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71546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Спасибо за внимание!!!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Уровень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640960" cy="5328592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Найдите соответствие между органами и системами которые они составляют.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 Жабры.                             1) эндокринная;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Б. Почки.                               2) дыхательная;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Сердце.                             3) выделительная;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Сосуды.                             4) нервная;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Д. Головной мозг.                 5) пищеварительная;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 Мочевой пузырь.             6) половая;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Ж. Щитовидная железа.      7) кровеносная.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Мальпигиевы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сосуды.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И. Зоб.</a:t>
            </a: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10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Правильный ответ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5328592"/>
          </a:xfrm>
        </p:spPr>
        <p:txBody>
          <a:bodyPr/>
          <a:lstStyle/>
          <a:p>
            <a:endParaRPr lang="ru-RU" dirty="0">
              <a:latin typeface="Arial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9694150"/>
              </p:ext>
            </p:extLst>
          </p:nvPr>
        </p:nvGraphicFramePr>
        <p:xfrm>
          <a:off x="1115616" y="2060848"/>
          <a:ext cx="723279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644"/>
                <a:gridCol w="803644"/>
                <a:gridCol w="803644"/>
                <a:gridCol w="803644"/>
                <a:gridCol w="803644"/>
                <a:gridCol w="803644"/>
                <a:gridCol w="803644"/>
                <a:gridCol w="746752"/>
                <a:gridCol w="860538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085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effectLst/>
              </a:rPr>
              <a:t>2. Найдите лишний орган, объясните почему он не относится ко всем остальным</a:t>
            </a:r>
            <a:endParaRPr lang="ru-RU" sz="28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928992" cy="5256584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Рот, зубы, язык, глотка, пищевод, зоб, печень, селезенка, кишечник, анальное отверстие.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Нос, носоглотка, трахеи, бронхи, устьица. Легкие.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Почки, кожа, мочеточники, мочевой пузырь, мочеиспускательный канал.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Кости, мышцы, сухожилия, сосуды.</a:t>
            </a:r>
          </a:p>
          <a:p>
            <a:pPr marL="514350" indent="-514350" algn="l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Сердце, сосуды, нервные окончания.</a:t>
            </a:r>
          </a:p>
          <a:p>
            <a:pPr marL="514350" indent="-514350" algn="l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нервы, нервные окончания, головной мозг, спинной мозг, мышцы.</a:t>
            </a:r>
          </a:p>
          <a:p>
            <a:pPr marL="514350" indent="-51435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86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Рот, зубы, язык, глотка, пищевод, зоб, печень, </a:t>
            </a:r>
            <a:r>
              <a:rPr lang="ru-RU" sz="3600" b="1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селезенка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кишечник, анальное отверстие.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Нос, носоглотка, трахеи, бронхи, </a:t>
            </a:r>
            <a:r>
              <a:rPr lang="ru-RU" sz="3600" b="1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устьица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Легкие.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Почки, </a:t>
            </a:r>
            <a:r>
              <a:rPr lang="ru-RU" sz="3600" b="1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кожа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мочеточники, мочевой пузырь, мочеиспускательный канал.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Кости, мышцы, сухожилия, </a:t>
            </a:r>
            <a:r>
              <a:rPr lang="ru-RU" sz="3600" b="1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сосуды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Сердце, сосуды, </a:t>
            </a:r>
            <a:r>
              <a:rPr lang="ru-RU" sz="3600" b="1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нервные окончания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нервы, нервные окончания, головной мозг, спинной мозг, </a:t>
            </a:r>
            <a:r>
              <a:rPr lang="ru-RU" sz="3600" b="1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мышцы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3921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3513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6350">
                  <a:noFill/>
                </a:ln>
                <a:gradFill>
                  <a:gsLst>
                    <a:gs pos="0">
                      <a:srgbClr val="31B6FD">
                        <a:tint val="73000"/>
                        <a:satMod val="145000"/>
                      </a:srgbClr>
                    </a:gs>
                    <a:gs pos="73000">
                      <a:srgbClr val="31B6FD">
                        <a:tint val="73000"/>
                        <a:satMod val="145000"/>
                      </a:srgbClr>
                    </a:gs>
                    <a:gs pos="100000">
                      <a:srgbClr val="31B6F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3. </a:t>
            </a:r>
            <a:r>
              <a:rPr lang="ru-RU" sz="3600" b="1" cap="all" dirty="0" smtClean="0">
                <a:ln w="6350">
                  <a:noFill/>
                </a:ln>
                <a:gradFill>
                  <a:gsLst>
                    <a:gs pos="0">
                      <a:srgbClr val="31B6FD">
                        <a:tint val="73000"/>
                        <a:satMod val="145000"/>
                      </a:srgbClr>
                    </a:gs>
                    <a:gs pos="73000">
                      <a:srgbClr val="31B6FD">
                        <a:tint val="73000"/>
                        <a:satMod val="145000"/>
                      </a:srgbClr>
                    </a:gs>
                    <a:gs pos="100000">
                      <a:srgbClr val="31B6F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Расположите </a:t>
            </a:r>
            <a:r>
              <a:rPr lang="ru-RU" sz="3600" b="1" cap="all" dirty="0">
                <a:ln w="6350">
                  <a:noFill/>
                </a:ln>
                <a:gradFill>
                  <a:gsLst>
                    <a:gs pos="0">
                      <a:srgbClr val="31B6FD">
                        <a:tint val="73000"/>
                        <a:satMod val="145000"/>
                      </a:srgbClr>
                    </a:gs>
                    <a:gs pos="73000">
                      <a:srgbClr val="31B6FD">
                        <a:tint val="73000"/>
                        <a:satMod val="145000"/>
                      </a:srgbClr>
                    </a:gs>
                    <a:gs pos="100000">
                      <a:srgbClr val="31B6F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органы пищеварительной системы по порядку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3691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Кишечник, зубы, пищевод, анальное отверстие, глотка, печень, рот, желудок, поджелудочная железа, язык.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6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229600" cy="12961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424936" cy="4392488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Рот (зубы и язык) – глотка – пищевод – желудок – поджелудочная железа – кишечник – печень – анальное отверстие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3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512" y="260648"/>
            <a:ext cx="8004051" cy="1223665"/>
          </a:xfrm>
        </p:spPr>
        <p:txBody>
          <a:bodyPr/>
          <a:lstStyle/>
          <a:p>
            <a:r>
              <a:rPr lang="ru-RU" dirty="0" smtClean="0"/>
              <a:t>Уровень 2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1.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рисунки и определите какой тип нервной системы у данных представителей.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Центральная;     2) сетчатая;     3) лестничная.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8985" y="3068960"/>
            <a:ext cx="1744783" cy="31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500437" y="3068960"/>
            <a:ext cx="380786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289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Рассмотрите выданный вам рисунок. Подпишите названия органов, определите к какой системе  они принадлежат и какие функции выполняют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680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695</Words>
  <Application>Microsoft Office PowerPoint</Application>
  <PresentationFormat>Экран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Урок – игра по теме</vt:lpstr>
      <vt:lpstr>Уровень 1 </vt:lpstr>
      <vt:lpstr>Правильный ответ </vt:lpstr>
      <vt:lpstr>2. Найдите лишний орган, объясните почему он не относится ко всем остальным</vt:lpstr>
      <vt:lpstr>Слайд 5</vt:lpstr>
      <vt:lpstr>Слайд 6</vt:lpstr>
      <vt:lpstr>Правильный ответ</vt:lpstr>
      <vt:lpstr>Уровень 2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игра по теме</dc:title>
  <dc:creator>Дмитрий Каленюк</dc:creator>
  <cp:lastModifiedBy>Дмитрий Каленюк</cp:lastModifiedBy>
  <cp:revision>12</cp:revision>
  <dcterms:created xsi:type="dcterms:W3CDTF">2011-12-05T11:58:16Z</dcterms:created>
  <dcterms:modified xsi:type="dcterms:W3CDTF">2011-12-05T13:52:42Z</dcterms:modified>
</cp:coreProperties>
</file>