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D95B-27DB-4D51-BC2A-8005EBE115A5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51F05-037C-4AD9-A11D-AAE31A585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51F05-037C-4AD9-A11D-AAE31A585F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1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EE0085-0209-48AD-BCB4-052F1AD823A6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D7820A-ED6D-4171-9F8B-674672829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4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04856" cy="67022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ГОРОД, ГДЕ ЖИВУТ ДЕТИ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980728"/>
            <a:ext cx="3816424" cy="1296144"/>
          </a:xfrm>
        </p:spPr>
        <p:txBody>
          <a:bodyPr>
            <a:noAutofit/>
          </a:bodyPr>
          <a:lstStyle/>
          <a:p>
            <a:pPr algn="r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Путешествие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КидБург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DSC037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2492896"/>
            <a:ext cx="5925302" cy="413289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Privat\Школа\Презентация Кидбург\обработано\фотограф-lena-87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980728"/>
            <a:ext cx="2160240" cy="3242387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 flipV="1">
            <a:off x="592760" y="2154671"/>
            <a:ext cx="751295" cy="751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/>
          <p:cNvSpPr/>
          <p:nvPr/>
        </p:nvSpPr>
        <p:spPr>
          <a:xfrm flipV="1">
            <a:off x="592760" y="1904239"/>
            <a:ext cx="125216" cy="1252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 flipV="1">
            <a:off x="905800" y="1465984"/>
            <a:ext cx="438256" cy="438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 flipV="1">
            <a:off x="467544" y="1340768"/>
            <a:ext cx="187824" cy="1878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 flipV="1">
            <a:off x="717976" y="1591200"/>
            <a:ext cx="62608" cy="626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 flipV="1">
            <a:off x="1031015" y="2968574"/>
            <a:ext cx="187824" cy="1878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 flipV="1">
            <a:off x="511352" y="4941168"/>
            <a:ext cx="36004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 flipV="1">
            <a:off x="1907704" y="609329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 flipV="1">
            <a:off x="1331640" y="6021288"/>
            <a:ext cx="125216" cy="1252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116632"/>
            <a:ext cx="2592288" cy="374441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108000" lv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ru-RU" sz="2400" b="1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Больница</a:t>
            </a:r>
          </a:p>
          <a:p>
            <a:pPr marL="108000"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Врач - очень важная и благородная профессия! Врачи спасают жизни, помогают людям быть здоровыми. </a:t>
            </a:r>
          </a:p>
        </p:txBody>
      </p:sp>
      <p:pic>
        <p:nvPicPr>
          <p:cNvPr id="6" name="Рисунок 5" descr="DSC0380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3933056"/>
            <a:ext cx="4176464" cy="274988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ра-60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99792" y="116632"/>
            <a:ext cx="2732936" cy="396044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фотограф-lena-87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116632"/>
            <a:ext cx="2934072" cy="440110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99992" y="4941168"/>
            <a:ext cx="3600400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8000"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Врачи бывают разными, вот и в больнице КидБурга есть несколько профессий.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88640"/>
            <a:ext cx="446449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Экостанция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Сколько мусора образуется на Земле за день?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Сколько отходов создаёт каждый из нас?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Что произойдет на Земле если мусор не перерабатывать? Теория и практика ожидает работников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экостанции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DSC0378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16016" y="3861048"/>
            <a:ext cx="3936371" cy="272460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386104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Всех любителей что-нибудь смастерить, построить, разобрать и снова собрать ждут на строительной площадке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КидБурга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6632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Стройка</a:t>
            </a:r>
          </a:p>
        </p:txBody>
      </p:sp>
      <p:pic>
        <p:nvPicPr>
          <p:cNvPr id="15" name="Рисунок 14" descr="IMG_5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692696"/>
            <a:ext cx="3888432" cy="289904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3545088" y="5047584"/>
            <a:ext cx="751295" cy="751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3545088" y="5924095"/>
            <a:ext cx="125216" cy="1252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3858128" y="6049311"/>
            <a:ext cx="438256" cy="438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3419872" y="6424958"/>
            <a:ext cx="187824" cy="1878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3670304" y="6299742"/>
            <a:ext cx="62608" cy="626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2267744" y="6309320"/>
            <a:ext cx="259832" cy="259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2771800" y="5877272"/>
            <a:ext cx="438256" cy="438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208823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На  </a:t>
            </a:r>
            <a:r>
              <a:rPr lang="ru-RU" sz="2400" b="1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Ферме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расскажут как ухаживать за животными…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И как выращивать на огороде помидоры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Рисунок 5" descr="DSC037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4005064"/>
            <a:ext cx="3865424" cy="264566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648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95736" y="404664"/>
            <a:ext cx="3585617" cy="273630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9" name="Рисунок 8" descr="IMG_646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27984" y="4005064"/>
            <a:ext cx="3117690" cy="265099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37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12160" y="188640"/>
            <a:ext cx="2626455" cy="422108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 flipV="1">
            <a:off x="7812360" y="5417840"/>
            <a:ext cx="243408" cy="243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 flipV="1">
            <a:off x="8244408" y="4941168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 flipV="1">
            <a:off x="7812360" y="465313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 flipV="1">
            <a:off x="8100392" y="5229200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 flipV="1">
            <a:off x="8028384" y="6309320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649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084168" y="188640"/>
            <a:ext cx="2588508" cy="457400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ра-59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7824" y="188640"/>
            <a:ext cx="2942074" cy="426387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8" name="Рисунок 7" descr="Ира-600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512" y="188640"/>
            <a:ext cx="2658568" cy="3789581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4293096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Работники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Почты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научатся сортировать письма, правильно заполнять адрес отправителя и получателя, упаковывать и разносить письма и газеты.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013176"/>
            <a:ext cx="363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Юные почтальоны обязательно узнают, что индекс- это не просто набор из шести цифр!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Тут можно попробовать себя в роли танцовщицы в настоящем балетном классе, под руководством настоящего хореографа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16632"/>
            <a:ext cx="264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Школа танцев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805264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… а потом и выступить на сцене  КидБурга!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Рисунок 9" descr="Ира-59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80112" y="116632"/>
            <a:ext cx="3065132" cy="414907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9" name="Рисунок 8" descr="Ира-592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2564904"/>
            <a:ext cx="2592288" cy="3931267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375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2276872"/>
            <a:ext cx="4532646" cy="338437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332656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Салоне Красоты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можно попрактиковаться в парикмахерском искусстве, побыть визажистом и сделать маникюр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IMG_64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95936" y="2420888"/>
            <a:ext cx="4209560" cy="402714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ра-60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32656"/>
            <a:ext cx="3264043" cy="446449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grpSp>
        <p:nvGrpSpPr>
          <p:cNvPr id="7" name="Группа 6"/>
          <p:cNvGrpSpPr/>
          <p:nvPr/>
        </p:nvGrpSpPr>
        <p:grpSpPr>
          <a:xfrm rot="5400000">
            <a:off x="1209971" y="4531468"/>
            <a:ext cx="1251449" cy="2592288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Овал 7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Овал 8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511256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63D"/>
                </a:solidFill>
                <a:latin typeface="Arial Black" pitchFamily="34" charset="0"/>
                <a:cs typeface="Arial" pitchFamily="34" charset="0"/>
              </a:rPr>
              <a:t>Сбербанк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В банке можно поработать: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охранником,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инкассатором - собирать выручку по различным заведениям … </a:t>
            </a:r>
          </a:p>
        </p:txBody>
      </p:sp>
      <p:pic>
        <p:nvPicPr>
          <p:cNvPr id="6" name="Рисунок 5" descr="DSC0379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940152" y="188640"/>
            <a:ext cx="2592288" cy="482453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ра-6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2204864"/>
            <a:ext cx="2711956" cy="362130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8" name="Рисунок 7" descr="Ира-60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5856" y="2204864"/>
            <a:ext cx="2862064" cy="429309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 rot="17700000" flipH="1">
            <a:off x="6743029" y="4970451"/>
            <a:ext cx="792087" cy="1640752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Овал 9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365104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… или рядовым сотрудником  - менять населению сертификаты на игровые деньги, считать полученные банкноты, в общем, выполнять обычный круг обязанностей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операциониста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IMG_65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188640"/>
            <a:ext cx="3672408" cy="404401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65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55976" y="188640"/>
            <a:ext cx="4032448" cy="322053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фотограф-lena-87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2924944"/>
            <a:ext cx="2448272" cy="367240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 rot="21600000" flipH="1">
            <a:off x="7740352" y="3789040"/>
            <a:ext cx="792087" cy="1640752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Овал 14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Ну а когда устанешь от работы, то можно сыграть в футбол …</a:t>
            </a:r>
          </a:p>
        </p:txBody>
      </p:sp>
      <p:pic>
        <p:nvPicPr>
          <p:cNvPr id="5" name="Рисунок 4" descr="IMG_649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2780928"/>
            <a:ext cx="2808312" cy="385430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64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01666" y="332656"/>
            <a:ext cx="4968552" cy="331236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7" name="Рисунок 6" descr="IMG_649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75856" y="3356992"/>
            <a:ext cx="4516849" cy="3268527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 rot="17700000" flipH="1">
            <a:off x="863132" y="1952380"/>
            <a:ext cx="653983" cy="653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 rot="17700000" flipH="1">
            <a:off x="2823723" y="2184780"/>
            <a:ext cx="315715" cy="3157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 rot="17700000" flipH="1">
            <a:off x="1950766" y="1838037"/>
            <a:ext cx="396568" cy="3965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 rot="17700000" flipH="1">
            <a:off x="2796057" y="1941089"/>
            <a:ext cx="147489" cy="147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 rot="17700000" flipH="1">
            <a:off x="1945897" y="2363204"/>
            <a:ext cx="105644" cy="105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 rot="17700000" flipH="1">
            <a:off x="563807" y="1869081"/>
            <a:ext cx="147489" cy="147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 rot="17700000" flipH="1">
            <a:off x="1715936" y="2445145"/>
            <a:ext cx="147489" cy="147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1872208" cy="2173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…или просто оттянуться в Городском Парке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КидБурга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Рисунок 9" descr="DSC038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808" y="188640"/>
            <a:ext cx="5511235" cy="338022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9" name="Рисунок 8" descr="DSC038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429000"/>
            <a:ext cx="5688632" cy="318563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 flipV="1">
            <a:off x="6660232" y="4293096"/>
            <a:ext cx="1008112" cy="2088232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Овал 12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167063" y="0"/>
            <a:ext cx="5976937" cy="908050"/>
          </a:xfrm>
        </p:spPr>
        <p:txBody>
          <a:bodyPr lIns="36000" rIns="36000"/>
          <a:lstStyle/>
          <a:p>
            <a:pPr indent="0" algn="r">
              <a:buNone/>
            </a:pP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Кидбург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– это настоящий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город-государство для детей 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 descr="DSC037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2636912"/>
            <a:ext cx="6228184" cy="386666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75856" y="836712"/>
            <a:ext cx="5328592" cy="1695437"/>
          </a:xfrm>
          <a:prstGeom prst="rect">
            <a:avLst/>
          </a:prstGeom>
          <a:noFill/>
          <a:ln w="38100" cap="flat">
            <a:noFill/>
            <a:prstDash val="sysDash"/>
          </a:ln>
          <a:effectLst>
            <a:outerShdw blurRad="114300" dist="101600" dir="36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На входе в город нас встретили гиды, которые рассказали нам как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не заблудиться в городе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КидБург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и чем там можно заняться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Рисунок 12" descr="IMG_644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5536" y="764704"/>
            <a:ext cx="2476306" cy="309634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251520" y="4293096"/>
            <a:ext cx="1008112" cy="2088232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Овал 13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403648" y="3573016"/>
            <a:ext cx="6133678" cy="176448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latin typeface="Franklin Gothic Demi" pitchFamily="34" charset="0"/>
              </a:rPr>
              <a:t>Спасибо за внимание! </a:t>
            </a:r>
          </a:p>
          <a:p>
            <a:pPr algn="ctr" rtl="0"/>
            <a:endParaRPr lang="ru-RU" sz="28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/>
              <a:latin typeface="Franklin Gothic Demi" pitchFamily="34" charset="0"/>
            </a:endParaRPr>
          </a:p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latin typeface="Franklin Gothic Demi" pitchFamily="34" charset="0"/>
              </a:rPr>
              <a:t>3А класс</a:t>
            </a:r>
            <a:endParaRPr lang="ru-RU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/>
              <a:latin typeface="Franklin Gothic Dem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5400000" flipV="1">
            <a:off x="6048164" y="4545124"/>
            <a:ext cx="1008112" cy="2088232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Овал 3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Овал 4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Овал 5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Овал 6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Овал 7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Овал 8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V="1">
            <a:off x="1318369" y="129586"/>
            <a:ext cx="1008112" cy="2088232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Овал 17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7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60648"/>
            <a:ext cx="4716016" cy="3214751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Ира-602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483768" y="3573016"/>
            <a:ext cx="2484173" cy="302433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 flipV="1">
            <a:off x="7596336" y="2564904"/>
            <a:ext cx="1015561" cy="2103662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Овал 8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0032" y="116632"/>
            <a:ext cx="3744416" cy="2434101"/>
          </a:xfrm>
          <a:noFill/>
          <a:ln w="38100" cap="flat">
            <a:noFill/>
            <a:prstDash val="sysDash"/>
          </a:ln>
          <a:effectLst>
            <a:outerShdw blurRad="114300" dist="101600" dir="36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Здесь можно почувствовать себя взрослыми и самостоятельными, попробовать себя в разных профессиях…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149080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…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заработать свои собственные деньги и потратить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их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Рисунок 15" descr="фотограф-lena-879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48064" y="2852936"/>
            <a:ext cx="2502024" cy="375303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208912" cy="2952328"/>
          </a:xfrm>
        </p:spPr>
        <p:txBody>
          <a:bodyPr lIns="36000" rIns="36000">
            <a:normAutofit/>
          </a:bodyPr>
          <a:lstStyle/>
          <a:p>
            <a:pPr marL="18000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Как и в любом уважающем себя государстве здесь есть своя таможня на границе, своя валюта,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полиция, почта,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пресса,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больница, 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лётная школа…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endParaRPr lang="en-US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kidburg_pla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987824" y="980728"/>
            <a:ext cx="5688632" cy="4464496"/>
          </a:xfrm>
          <a:prstGeom prst="rect">
            <a:avLst/>
          </a:prstGeom>
        </p:spPr>
      </p:pic>
      <p:pic>
        <p:nvPicPr>
          <p:cNvPr id="7" name="Рисунок 6" descr="kidburg_gorod_professiy_7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27784" y="4437112"/>
            <a:ext cx="2448272" cy="214773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37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1" y="2780929"/>
            <a:ext cx="2736304" cy="184548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grpSp>
        <p:nvGrpSpPr>
          <p:cNvPr id="10" name="Группа 9"/>
          <p:cNvGrpSpPr/>
          <p:nvPr/>
        </p:nvGrpSpPr>
        <p:grpSpPr>
          <a:xfrm rot="16200000" flipV="1">
            <a:off x="795570" y="4757157"/>
            <a:ext cx="1015561" cy="2103662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Овал 10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92080" y="537321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…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ювелирный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завод,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пекарня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и многое другое…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3816424" cy="3312368"/>
          </a:xfrm>
        </p:spPr>
        <p:txBody>
          <a:bodyPr>
            <a:normAutofit/>
          </a:bodyPr>
          <a:lstStyle/>
          <a:p>
            <a:pPr marL="108000" indent="0">
              <a:buNone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Попадая в город и, тем самым, становясь его гражданином, необходимо получить персональный паспорт .</a:t>
            </a:r>
          </a:p>
          <a:p>
            <a:pPr marL="108000" indent="0">
              <a:buNone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И деньги - 60 профи - так называется местная валюта.</a:t>
            </a:r>
            <a:endParaRPr lang="en-US" sz="23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DSC0370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5976" y="260648"/>
            <a:ext cx="4016446" cy="333674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6" name="Рисунок 5" descr="DSC037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3356992"/>
            <a:ext cx="3528392" cy="3069701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355976" y="4653136"/>
            <a:ext cx="4176464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Ну а теперь можно выбирать профессию по вкусу и вперед на заработки! </a:t>
            </a: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6012160" y="188640"/>
            <a:ext cx="2664296" cy="2736304"/>
          </a:xfrm>
        </p:spPr>
        <p:txBody>
          <a:bodyPr>
            <a:normAutofit/>
          </a:bodyPr>
          <a:lstStyle/>
          <a:p>
            <a:pPr marL="108000" indent="0" algn="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Профессий много и всю информацию об открытых вакансиях можно получить на </a:t>
            </a:r>
          </a:p>
        </p:txBody>
      </p:sp>
      <p:pic>
        <p:nvPicPr>
          <p:cNvPr id="5" name="Рисунок 4" descr="DSC037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5894062" cy="343165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005064"/>
            <a:ext cx="734481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Обучение выбранной профессии обычно длится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от 10 до 30 минут и стоит от 10 до 50 профи.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После этого в паспорт вносится запись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о получении соответствующей квалификации. 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Научившись той или иной профессии можно работать в этой области и зарабатывать деньги.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H="1" flipV="1">
            <a:off x="7380312" y="3501008"/>
            <a:ext cx="1008112" cy="2088232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Овал 7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Овал 8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372200" y="278092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Бирже труда</a:t>
            </a:r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116632"/>
            <a:ext cx="4104456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8000"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Так, на работу в полиции невозможно устроиться, не имея отметки о прохождении медосмотра </a:t>
            </a: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5777880"/>
            <a:ext cx="5472608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8000"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А на автодром и в СТО не пустят того, у кого нет водительских прав</a:t>
            </a: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6" name="Рисунок 5" descr="DSC0373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427984" y="260648"/>
            <a:ext cx="4104456" cy="3196057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64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80112" y="3645024"/>
            <a:ext cx="2445182" cy="299695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647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5536" y="1772816"/>
            <a:ext cx="3802757" cy="391549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 flipV="1">
            <a:off x="4427984" y="3789040"/>
            <a:ext cx="876511" cy="1815630"/>
            <a:chOff x="251520" y="4293096"/>
            <a:chExt cx="1008112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Овал 9"/>
            <p:cNvSpPr/>
            <p:nvPr/>
          </p:nvSpPr>
          <p:spPr>
            <a:xfrm>
              <a:off x="395536" y="4581128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5536" y="5589240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55576" y="573325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51520" y="616530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9552" y="602128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99592" y="429309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4392488" cy="2520280"/>
          </a:xfrm>
        </p:spPr>
        <p:txBody>
          <a:bodyPr>
            <a:normAutofit/>
          </a:bodyPr>
          <a:lstStyle/>
          <a:p>
            <a:pPr marL="10800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Полиция</a:t>
            </a:r>
          </a:p>
          <a:p>
            <a:pPr marL="10800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Навести порядок на улицах города и предотвратить неприятные события - основные задачи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кидбургских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полицейских.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5928" y="341040"/>
            <a:ext cx="3816424" cy="33123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6" name="Рисунок 5" descr="IMG_646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20072" y="188640"/>
            <a:ext cx="3356534" cy="475252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7" name="Рисунок 6" descr="IMG_646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2708920"/>
            <a:ext cx="3821667" cy="388512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646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83968" y="3021026"/>
            <a:ext cx="2511942" cy="357301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40324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Служба спасения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Когда мирную жизнь КидБурга нарушают звуки пожарных сирен, именно они, при полном обмундировании отправляются на пожар</a:t>
            </a:r>
          </a:p>
        </p:txBody>
      </p:sp>
      <p:pic>
        <p:nvPicPr>
          <p:cNvPr id="5" name="Рисунок 4" descr="DSC0377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427984" y="188640"/>
            <a:ext cx="4104456" cy="305333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56176" y="3573016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Но прежде, чем стать спасателем, надо пройти школу подготовки и тренировочные учения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DSC0378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3068960"/>
            <a:ext cx="5760640" cy="352335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406</Words>
  <Application>Microsoft Office PowerPoint</Application>
  <PresentationFormat>Экран (4:3)</PresentationFormat>
  <Paragraphs>50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ГОРОД, ГДЕ ЖИВУТ ДЕТИ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Transas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КидБург - город, где живут дети</dc:title>
  <dc:creator>Mikhailova, Anna</dc:creator>
  <cp:lastModifiedBy>Admin</cp:lastModifiedBy>
  <cp:revision>88</cp:revision>
  <dcterms:created xsi:type="dcterms:W3CDTF">2014-11-11T11:05:28Z</dcterms:created>
  <dcterms:modified xsi:type="dcterms:W3CDTF">2014-12-21T21:44:32Z</dcterms:modified>
</cp:coreProperties>
</file>