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3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84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3" autoAdjust="0"/>
  </p:normalViewPr>
  <p:slideViewPr>
    <p:cSldViewPr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1465-CB71-4D58-B300-792507E4D7A5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E9E06-2E36-4A6B-928B-5B1B6F823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4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ddmaster.ru/documents/pdd/prilozhenie-1-dorozhnye-znaki-2-znaki-prioriteta-tekst-pdd" TargetMode="External"/><Relationship Id="rId2" Type="http://schemas.openxmlformats.org/officeDocument/2006/relationships/hyperlink" Target="http://pddmaster.ru/pdd/pravila-proezda-perekrestkov-chast-1-chto-takoe-perekresto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ddmaster.ru/pdd/razlichiya-ponyatij-ostanovka-i-stoyanka-pravila-vypolneniya-ostanovki-i-stoyanki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prepod.ru/dorozhnye-znaki-pdd/1.33-znak-prochie-opasnosti-dorozhnyi.html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://www.autoprepod.ru/dorozhnye-znaki-pdd/1.32-znak-zator-dorozhnyi.html" TargetMode="External"/><Relationship Id="rId2" Type="http://schemas.openxmlformats.org/officeDocument/2006/relationships/hyperlink" Target="http://www.autoprepod.ru/dorozhnye-znaki-pdd/1.28-znak-padenie-kamnei-dorozhny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toprepod.ru/dorozhnye-znaki-pdd/1.31-znak-tonnel-dorozhnyi.html" TargetMode="External"/><Relationship Id="rId5" Type="http://schemas.openxmlformats.org/officeDocument/2006/relationships/hyperlink" Target="http://www.autoprepod.ru/dorozhnye-znaki-pdd/1.30-znak-nizkoletiashchie-samolety.html" TargetMode="External"/><Relationship Id="rId4" Type="http://schemas.openxmlformats.org/officeDocument/2006/relationships/hyperlink" Target="http://www.autoprepod.ru/dorozhnye-znaki-pdd/1.29-znak-bokovoi-veter-dorozhnyi.html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7200800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Булатова </a:t>
            </a:r>
            <a:r>
              <a:rPr lang="ru-RU" sz="2400" dirty="0" smtClean="0"/>
              <a:t>Ландыш Илгизовна</a:t>
            </a:r>
          </a:p>
          <a:p>
            <a:pPr algn="ctr"/>
            <a:r>
              <a:rPr lang="ru-RU" sz="2400" dirty="0" smtClean="0"/>
              <a:t>ГБООУ Новокашировская санаторная школа – интернат</a:t>
            </a:r>
          </a:p>
          <a:p>
            <a:pPr algn="ctr"/>
            <a:r>
              <a:rPr lang="ru-RU" sz="2400" dirty="0" smtClean="0"/>
              <a:t>10 – 15 лет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7"/>
            <a:ext cx="5400600" cy="22322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Знай и соблюдай дорожного движения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29">
        <p:split orient="vert"/>
      </p:transition>
    </mc:Choice>
    <mc:Fallback xmlns="">
      <p:transition spd="slow" advTm="62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ot\Downloads\Выходи из транспорта , соблюдай прави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535">
        <p14:reveal dir="r"/>
      </p:transition>
    </mc:Choice>
    <mc:Fallback xmlns="">
      <p:transition spd="slow" advTm="25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ot\Downloads\Не гоните маш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60108"/>
      </p:ext>
    </p:extLst>
  </p:cSld>
  <p:clrMapOvr>
    <a:masterClrMapping/>
  </p:clrMapOvr>
  <p:transition spd="slow" advTm="4539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ot\Downloads\правил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20689"/>
            <a:ext cx="7150174" cy="53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28">
        <p:split/>
      </p:transition>
    </mc:Choice>
    <mc:Fallback xmlns="">
      <p:transition spd="slow" advTm="4328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ot\Downloads\правила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68407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75608"/>
      </p:ext>
    </p:extLst>
  </p:cSld>
  <p:clrMapOvr>
    <a:masterClrMapping/>
  </p:clrMapOvr>
  <p:transition spd="slow" advTm="3449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ot\Downloads\знать полож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75608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zcy;&amp;acy;&amp;pcy;&amp;rcy;&amp;iecy;&amp;shchcy;&amp;acy;&amp;yucy;&amp;shchcy;&amp;icy;&amp;iecy; &amp;zcy;&amp;ncy;&amp;acy;&amp;kcy;&amp;icy; &amp;dcy;&amp;ocy;&amp;rcy;&amp;ocy;&amp;zhcy;&amp;ncy;&amp;ocy;&amp;gcy;&amp;ocy; &amp;dcy;&amp;vcy;&amp;icy;&amp;zhcy;&amp;iecy;&amp;ncy;&amp;icy;&amp;y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828735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21">
        <p14:reveal/>
      </p:transition>
    </mc:Choice>
    <mc:Fallback xmlns="">
      <p:transition spd="slow" advTm="3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дорожных знаков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предупреждающие знаки;</a:t>
            </a:r>
          </a:p>
          <a:p>
            <a:pPr lvl="0"/>
            <a:r>
              <a:rPr lang="ru-RU" dirty="0"/>
              <a:t>знаки приоритета;</a:t>
            </a:r>
          </a:p>
          <a:p>
            <a:pPr lvl="0"/>
            <a:r>
              <a:rPr lang="ru-RU" dirty="0"/>
              <a:t>запрещающие знаки;</a:t>
            </a:r>
          </a:p>
          <a:p>
            <a:pPr lvl="0"/>
            <a:r>
              <a:rPr lang="ru-RU" dirty="0"/>
              <a:t>предписывающие знаки;</a:t>
            </a:r>
          </a:p>
          <a:p>
            <a:pPr lvl="0"/>
            <a:r>
              <a:rPr lang="ru-RU" dirty="0"/>
              <a:t>знаки особых предписаний;</a:t>
            </a:r>
          </a:p>
          <a:p>
            <a:pPr lvl="0"/>
            <a:r>
              <a:rPr lang="ru-RU" dirty="0"/>
              <a:t>информационные знаки;</a:t>
            </a:r>
          </a:p>
          <a:p>
            <a:pPr lvl="0"/>
            <a:r>
              <a:rPr lang="ru-RU" dirty="0"/>
              <a:t>знаки сервиса;</a:t>
            </a:r>
          </a:p>
          <a:p>
            <a:pPr lvl="0"/>
            <a:r>
              <a:rPr lang="ru-RU" dirty="0"/>
              <a:t>знаки дополнительной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322096"/>
      </p:ext>
    </p:extLst>
  </p:cSld>
  <p:clrMapOvr>
    <a:masterClrMapping/>
  </p:clrMapOvr>
  <p:transition spd="slow" advTm="3849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431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Предупреждающие знаки дорожного движения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3400" dirty="0"/>
              <a:t>Предупреждающие дорожные знаки - это самые полезные и безопасные для водителя знаки. Безопасность их состоит в том, что требования предупреждающих знаков нельзя нарушить, т.к. эти знаки ничего не запрещают и никак водителя не ограничивают. Основная функция таких знаков, как следует из их названия, предупреждать водителя о возможных опасностях и предостерегать его от дорожно-транспортных происшествий.</a:t>
            </a:r>
          </a:p>
          <a:p>
            <a:pPr marL="0" lvl="0" indent="0">
              <a:buNone/>
            </a:pPr>
            <a:r>
              <a:rPr lang="ru-RU" sz="3400" dirty="0"/>
              <a:t>Предупреждающие знаки устанавливаются на опасных участках дорог и их достаточно просто отличить от всех остальных знаков. В основе большей части предупреждающих знаков лежит красный треугольник, который хорошо видно издалека. Исключение составляют лишь знаки приближения к железнодорожному переезду и знаки "направление поворота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2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92">
        <p14:reveal/>
      </p:transition>
    </mc:Choice>
    <mc:Fallback xmlns="">
      <p:transition spd="slow" advTm="3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Опасный поворот.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Вам встретился подобный знак на дороге, то никаких особенных действий предпринимать не требуется. Единственное на что следует обратить внимание, это тот факт, что через 150 - 300 метров вне населенного пункта или через 50 - 100 метров в населенном пункте на Вашем пути будет опасный поворот.</a:t>
            </a:r>
          </a:p>
        </p:txBody>
      </p:sp>
    </p:spTree>
    <p:extLst>
      <p:ext uri="{BB962C8B-B14F-4D97-AF65-F5344CB8AC3E}">
        <p14:creationId xmlns:p14="http://schemas.microsoft.com/office/powerpoint/2010/main" val="1565948424"/>
      </p:ext>
    </p:extLst>
  </p:cSld>
  <p:clrMapOvr>
    <a:masterClrMapping/>
  </p:clrMapOvr>
  <p:transition spd="slow" advTm="2897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Знаки приоритета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Знаки приоритета, в отличие от предупреждающих знаков, устанавливают преимущественное право </a:t>
            </a:r>
            <a:r>
              <a:rPr lang="ru-RU" u="sng" dirty="0">
                <a:hlinkClick r:id="rId2"/>
              </a:rPr>
              <a:t>проезда перекрестков</a:t>
            </a:r>
            <a:r>
              <a:rPr lang="ru-RU" dirty="0"/>
              <a:t>, пересечений проезжих частей, а также узких участков дороги.</a:t>
            </a:r>
          </a:p>
          <a:p>
            <a:pPr marL="0" indent="0">
              <a:buNone/>
            </a:pPr>
            <a:r>
              <a:rPr lang="ru-RU" u="sng" dirty="0">
                <a:hlinkClick r:id="rId3"/>
              </a:rPr>
              <a:t>Знаков приоритета</a:t>
            </a:r>
            <a:r>
              <a:rPr lang="ru-RU" dirty="0"/>
              <a:t> всего лишь 13, поэтому запомнить их достаточно просто даже несмотря на то, что все они имеют разные форму и цвет.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8411"/>
      </p:ext>
    </p:extLst>
  </p:cSld>
  <p:clrMapOvr>
    <a:masterClrMapping/>
  </p:clrMapOvr>
  <p:transition spd="slow" advTm="2776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ot\Downloads\правила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184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2">
        <p14:reveal/>
      </p:transition>
    </mc:Choice>
    <mc:Fallback xmlns="">
      <p:transition spd="slow" advTm="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Запрещающие дорожные знаки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 следует из названия раздела правил, запрещающие знаки запрещают водителю выполнять определенные действия. Этот раздел достаточно обширный, а обозначения знаков не всегда соотносятся с их смыслом. Поэтому подробнее запрещающие знаки будут рассмотрены в отдельной статье.</a:t>
            </a:r>
          </a:p>
          <a:p>
            <a:r>
              <a:rPr lang="ru-RU" dirty="0"/>
              <a:t>Отмечу лишь, что чаще всего на дороге можно встретить следующие </a:t>
            </a:r>
            <a:r>
              <a:rPr lang="ru-RU" i="1" dirty="0"/>
              <a:t>дорожные знаки</a:t>
            </a:r>
            <a:r>
              <a:rPr lang="ru-RU" dirty="0"/>
              <a:t>: въезд запрещен (дорожный знак кирпич), движение запрещено, поворот запрещен, обгон запрещен, ограничение максимальной скорости, </a:t>
            </a:r>
            <a:r>
              <a:rPr lang="ru-RU" u="sng" dirty="0">
                <a:hlinkClick r:id="rId2"/>
              </a:rPr>
              <a:t>остановка и стоянка</a:t>
            </a:r>
            <a:r>
              <a:rPr lang="ru-RU" dirty="0"/>
              <a:t> запрещена.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9">
        <p14:reveal dir="r"/>
      </p:transition>
    </mc:Choice>
    <mc:Fallback xmlns="">
      <p:transition spd="slow" advTm="2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Предписывающие знаки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Предписывающие дорожные знаки</a:t>
            </a:r>
            <a:r>
              <a:rPr lang="ru-RU" dirty="0"/>
              <a:t> являются противоположностью рассмотренных ранее запрещающих знаков. Предписывающие знаки позволяют выполнять лишь строго определенные действия строго определенным участникам дорожного движения.</a:t>
            </a:r>
          </a:p>
          <a:p>
            <a:pPr marL="0" indent="0">
              <a:buNone/>
            </a:pPr>
            <a:r>
              <a:rPr lang="ru-RU" dirty="0"/>
              <a:t>Например, </a:t>
            </a:r>
            <a:r>
              <a:rPr lang="ru-RU" b="1" dirty="0"/>
              <a:t>дорожный знак "велосипедная дорожка или полоса для велосипедистов"</a:t>
            </a:r>
            <a:r>
              <a:rPr lang="ru-RU" dirty="0"/>
              <a:t> разрешает движение только велосипедов и мопедов.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56">
        <p:fade/>
      </p:transition>
    </mc:Choice>
    <mc:Fallback xmlns="">
      <p:transition spd="med" advTm="7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Знаки особых предписаний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Знаки особых предписаний сочетают в себе элементы как запрещающих, так и предписывающих знаков. Например, знак 5.19.1 "пешеходный переход" разрешает пешеходам пересекать проезжую часть, а знак "зона с ограничением максимальной скорости" запрещает превышать скорость на выбранном участке дороги.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310">
        <p:diamond/>
      </p:transition>
    </mc:Choice>
    <mc:Fallback xmlns="">
      <p:transition spd="slow" advTm="631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Знаки дополнительной информации (таблички)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/>
              <a:t>Знаки дополнительной информации служат для уточнения значений дорожных знаков из других разделов. Например, табличка "влажное покрытие" указывает, что действие знака распространяется лишь на период времени, когда покрытие дороги влажное.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586320"/>
      </p:ext>
    </p:extLst>
  </p:cSld>
  <p:clrMapOvr>
    <a:masterClrMapping/>
  </p:clrMapOvr>
  <p:transition advTm="6752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Информационные знаки и знаки сервиса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106470"/>
            <a:ext cx="7389440" cy="3986826"/>
          </a:xfrm>
        </p:spPr>
        <p:txBody>
          <a:bodyPr>
            <a:normAutofit/>
          </a:bodyPr>
          <a:lstStyle/>
          <a:p>
            <a:r>
              <a:rPr lang="ru-RU" dirty="0"/>
              <a:t>Я объединил информационные знаки и знаки сервиса в общую группу по двум причинам. Во-первых, дорожные знаки из этих двух разделов в большинстве своем носят исключительно информационный характер, т.е. ничего не разрешают и не запрещают. Во-вторых, в каждый из этих разделов были добавлены </a:t>
            </a:r>
            <a:r>
              <a:rPr lang="ru-RU" b="1" dirty="0"/>
              <a:t>новые знаки дорожного движения</a:t>
            </a:r>
            <a:r>
              <a:rPr lang="ru-RU" dirty="0"/>
              <a:t> во время последнего изменения правил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924951"/>
      </p:ext>
    </p:extLst>
  </p:cSld>
  <p:clrMapOvr>
    <a:masterClrMapping/>
  </p:clrMapOvr>
  <p:transition spd="slow" advTm="5876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ot\Downloads\правила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4" y="764704"/>
            <a:ext cx="73930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59">
        <p:circle/>
      </p:transition>
    </mc:Choice>
    <mc:Fallback xmlns="">
      <p:transition spd="slow" advTm="54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ot\Downloads\правила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687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51244"/>
      </p:ext>
    </p:extLst>
  </p:cSld>
  <p:clrMapOvr>
    <a:masterClrMapping/>
  </p:clrMapOvr>
  <p:transition spd="slow" advTm="320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Падение камне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32038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Боковой ветер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00200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изколетящие самолеты">
            <a:hlinkClick r:id="rId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68363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Тоннель">
            <a:hlinkClick r:id="rId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35699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Затор">
            <a:hlinkClick r:id="rId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5313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Прочие опасности">
            <a:hlinkClick r:id="rId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27150"/>
            <a:ext cx="54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root\Downloads\правила 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0287"/>
            <a:ext cx="6667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56844"/>
      </p:ext>
    </p:extLst>
  </p:cSld>
  <p:clrMapOvr>
    <a:masterClrMapping/>
  </p:clrMapOvr>
  <p:transition spd="slow" advTm="3229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ot\Downloads\правила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79450"/>
      </p:ext>
    </p:extLst>
  </p:cSld>
  <p:clrMapOvr>
    <a:masterClrMapping/>
  </p:clrMapOvr>
  <p:transition spd="slow" advTm="378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oot\Downloads\Соблюдайте дорожного движени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3">
        <p:split dir="in"/>
      </p:transition>
    </mc:Choice>
    <mc:Fallback xmlns="">
      <p:transition spd="slow" advTm="4593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ot\Downloads\правил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28">
        <p:circle/>
      </p:transition>
    </mc:Choice>
    <mc:Fallback xmlns="">
      <p:transition spd="slow" advTm="332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ot\Downloads\Соблюдайте дорожного движе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45581"/>
      </p:ext>
    </p:extLst>
  </p:cSld>
  <p:clrMapOvr>
    <a:masterClrMapping/>
  </p:clrMapOvr>
  <p:transition spd="slow" advTm="3404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ot\Downloads\правила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2646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35641"/>
      </p:ext>
    </p:extLst>
  </p:cSld>
  <p:clrMapOvr>
    <a:masterClrMapping/>
  </p:clrMapOvr>
  <p:transition spd="slow" advTm="3534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545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Знай и соблюдай дорожного движения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дорожных знаков </vt:lpstr>
      <vt:lpstr>Предупреждающие знаки дорожного движения </vt:lpstr>
      <vt:lpstr>Опасный поворот. </vt:lpstr>
      <vt:lpstr>Знаки приоритета </vt:lpstr>
      <vt:lpstr>Запрещающие дорожные знаки </vt:lpstr>
      <vt:lpstr>Предписывающие знаки </vt:lpstr>
      <vt:lpstr>Знаки особых предписаний </vt:lpstr>
      <vt:lpstr>Знаки дополнительной информации (таблички) </vt:lpstr>
      <vt:lpstr>Информационные знаки и знаки сервиса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</dc:title>
  <dc:creator>root</dc:creator>
  <cp:lastModifiedBy>root</cp:lastModifiedBy>
  <cp:revision>20</cp:revision>
  <dcterms:created xsi:type="dcterms:W3CDTF">2014-11-07T13:26:31Z</dcterms:created>
  <dcterms:modified xsi:type="dcterms:W3CDTF">2014-11-22T10:51:23Z</dcterms:modified>
</cp:coreProperties>
</file>