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3" r:id="rId5"/>
    <p:sldId id="268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0237D-92F6-47D5-ACD2-D01C0511BE6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A81BF-E7C1-4531-A650-DDCF8A923BA8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Ткацкий "станок"-приспособление</a:t>
          </a:r>
        </a:p>
      </dgm:t>
    </dgm:pt>
    <dgm:pt modelId="{7D331947-2D96-49F3-B047-855426F2650C}" type="parTrans" cxnId="{A690220B-7345-4C37-B907-5C11DE619B22}">
      <dgm:prSet/>
      <dgm:spPr/>
      <dgm:t>
        <a:bodyPr/>
        <a:lstStyle/>
        <a:p>
          <a:endParaRPr lang="ru-RU"/>
        </a:p>
      </dgm:t>
    </dgm:pt>
    <dgm:pt modelId="{983F42E2-556A-44E5-9DDF-2ACCA01326A4}" type="sibTrans" cxnId="{A690220B-7345-4C37-B907-5C11DE619B22}">
      <dgm:prSet/>
      <dgm:spPr/>
      <dgm:t>
        <a:bodyPr/>
        <a:lstStyle/>
        <a:p>
          <a:endParaRPr lang="ru-RU"/>
        </a:p>
      </dgm:t>
    </dgm:pt>
    <dgm:pt modelId="{40470121-663B-4B1B-92C4-0CDC06EC8FD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467D10-9420-4234-AC5B-BFD3B407F70B}" type="parTrans" cxnId="{B4299C59-F2A2-49DC-ADAC-4EDD19A9F1DC}">
      <dgm:prSet/>
      <dgm:spPr/>
      <dgm:t>
        <a:bodyPr/>
        <a:lstStyle/>
        <a:p>
          <a:endParaRPr lang="ru-RU"/>
        </a:p>
      </dgm:t>
    </dgm:pt>
    <dgm:pt modelId="{551F5A21-DEA3-4CEA-8D2B-1499AB259191}" type="sibTrans" cxnId="{B4299C59-F2A2-49DC-ADAC-4EDD19A9F1DC}">
      <dgm:prSet/>
      <dgm:spPr/>
      <dgm:t>
        <a:bodyPr/>
        <a:lstStyle/>
        <a:p>
          <a:endParaRPr lang="ru-RU"/>
        </a:p>
      </dgm:t>
    </dgm:pt>
    <dgm:pt modelId="{6EDE2000-F5F7-4A61-A0CC-E3532DD9F2C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72B370-5A37-4F90-A7FD-F1AAD699E65D}" type="parTrans" cxnId="{8A66515E-E368-4448-9EAE-75B1BE35A052}">
      <dgm:prSet/>
      <dgm:spPr/>
      <dgm:t>
        <a:bodyPr/>
        <a:lstStyle/>
        <a:p>
          <a:endParaRPr lang="ru-RU"/>
        </a:p>
      </dgm:t>
    </dgm:pt>
    <dgm:pt modelId="{89695767-9A44-430F-BC90-08AE5F00AC86}" type="sibTrans" cxnId="{8A66515E-E368-4448-9EAE-75B1BE35A052}">
      <dgm:prSet/>
      <dgm:spPr/>
      <dgm:t>
        <a:bodyPr/>
        <a:lstStyle/>
        <a:p>
          <a:endParaRPr lang="ru-RU"/>
        </a:p>
      </dgm:t>
    </dgm:pt>
    <dgm:pt modelId="{63D915D9-678B-41F4-B0F7-77B441722577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8B64A7-2DED-4F25-A511-5E1F3536598E}" type="parTrans" cxnId="{92F6F831-6166-4BB5-B6B2-DB59657DBE7C}">
      <dgm:prSet/>
      <dgm:spPr/>
      <dgm:t>
        <a:bodyPr/>
        <a:lstStyle/>
        <a:p>
          <a:endParaRPr lang="ru-RU"/>
        </a:p>
      </dgm:t>
    </dgm:pt>
    <dgm:pt modelId="{D58A6C41-2CF0-40D1-AEBE-85CDF690B1E7}" type="sibTrans" cxnId="{92F6F831-6166-4BB5-B6B2-DB59657DBE7C}">
      <dgm:prSet/>
      <dgm:spPr/>
      <dgm:t>
        <a:bodyPr/>
        <a:lstStyle/>
        <a:p>
          <a:endParaRPr lang="ru-RU"/>
        </a:p>
      </dgm:t>
    </dgm:pt>
    <dgm:pt modelId="{F2F794C9-E7B9-45BA-9750-4B781F5A7F3C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448AB5-6BDF-4D5F-BA17-224751A57049}" type="parTrans" cxnId="{E07D2104-FCAA-4FBD-A275-0E4CF452BBEE}">
      <dgm:prSet/>
      <dgm:spPr/>
      <dgm:t>
        <a:bodyPr/>
        <a:lstStyle/>
        <a:p>
          <a:endParaRPr lang="ru-RU"/>
        </a:p>
      </dgm:t>
    </dgm:pt>
    <dgm:pt modelId="{3D0319FA-ED08-4CA5-B12C-ABF2831B1C69}" type="sibTrans" cxnId="{E07D2104-FCAA-4FBD-A275-0E4CF452BBEE}">
      <dgm:prSet/>
      <dgm:spPr/>
      <dgm:t>
        <a:bodyPr/>
        <a:lstStyle/>
        <a:p>
          <a:endParaRPr lang="ru-RU"/>
        </a:p>
      </dgm:t>
    </dgm:pt>
    <dgm:pt modelId="{149AA6F5-D29D-4AC7-A911-FEC1DA0DEDCF}" type="pres">
      <dgm:prSet presAssocID="{6050237D-92F6-47D5-ACD2-D01C0511BE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BA297-3321-4997-B5AB-F3F06838A6B5}" type="pres">
      <dgm:prSet presAssocID="{E83A81BF-E7C1-4531-A650-DDCF8A923BA8}" presName="centerShape" presStyleLbl="node0" presStyleIdx="0" presStyleCnt="1" custScaleX="158776" custScaleY="173080"/>
      <dgm:spPr/>
      <dgm:t>
        <a:bodyPr/>
        <a:lstStyle/>
        <a:p>
          <a:endParaRPr lang="ru-RU"/>
        </a:p>
      </dgm:t>
    </dgm:pt>
    <dgm:pt modelId="{A9722812-3D37-4FFD-BFC8-97E3D630C48A}" type="pres">
      <dgm:prSet presAssocID="{E0467D10-9420-4234-AC5B-BFD3B407F70B}" presName="Name9" presStyleLbl="parChTrans1D2" presStyleIdx="0" presStyleCnt="4"/>
      <dgm:spPr/>
      <dgm:t>
        <a:bodyPr/>
        <a:lstStyle/>
        <a:p>
          <a:endParaRPr lang="ru-RU"/>
        </a:p>
      </dgm:t>
    </dgm:pt>
    <dgm:pt modelId="{9B947CB2-0994-464B-BEED-378183401ECB}" type="pres">
      <dgm:prSet presAssocID="{E0467D10-9420-4234-AC5B-BFD3B407F70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5D99B5F-3D95-4A00-8DD4-1900C8F258B7}" type="pres">
      <dgm:prSet presAssocID="{40470121-663B-4B1B-92C4-0CDC06EC8FDF}" presName="node" presStyleLbl="node1" presStyleIdx="0" presStyleCnt="4" custScaleX="84309" custScaleY="77135" custRadScaleRad="104535" custRadScaleInc="2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E0F26FC-415C-487F-944E-6CA0170351C8}" type="pres">
      <dgm:prSet presAssocID="{3672B370-5A37-4F90-A7FD-F1AAD699E65D}" presName="Name9" presStyleLbl="parChTrans1D2" presStyleIdx="1" presStyleCnt="4"/>
      <dgm:spPr/>
      <dgm:t>
        <a:bodyPr/>
        <a:lstStyle/>
        <a:p>
          <a:endParaRPr lang="ru-RU"/>
        </a:p>
      </dgm:t>
    </dgm:pt>
    <dgm:pt modelId="{66476FF7-9E94-40CD-9B0E-225FEC869BF4}" type="pres">
      <dgm:prSet presAssocID="{3672B370-5A37-4F90-A7FD-F1AAD699E65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23445F5-CECB-4B5A-BE41-04623FDE46FB}" type="pres">
      <dgm:prSet presAssocID="{6EDE2000-F5F7-4A61-A0CC-E3532DD9F2C5}" presName="node" presStyleLbl="node1" presStyleIdx="1" presStyleCnt="4" custScaleX="96252" custScaleY="62269" custRadScaleRad="130352" custRadScaleInc="8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995CEC4-7A4F-4EA3-B77D-D6D04EE23460}" type="pres">
      <dgm:prSet presAssocID="{7B8B64A7-2DED-4F25-A511-5E1F3536598E}" presName="Name9" presStyleLbl="parChTrans1D2" presStyleIdx="2" presStyleCnt="4"/>
      <dgm:spPr/>
      <dgm:t>
        <a:bodyPr/>
        <a:lstStyle/>
        <a:p>
          <a:endParaRPr lang="ru-RU"/>
        </a:p>
      </dgm:t>
    </dgm:pt>
    <dgm:pt modelId="{7846D300-7D9C-4858-81F4-D7C61ACA8FAA}" type="pres">
      <dgm:prSet presAssocID="{7B8B64A7-2DED-4F25-A511-5E1F3536598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A3C110C-A584-4332-A197-3BBFC233977B}" type="pres">
      <dgm:prSet presAssocID="{63D915D9-678B-41F4-B0F7-77B441722577}" presName="node" presStyleLbl="node1" presStyleIdx="2" presStyleCnt="4" custScaleX="97990" custScaleY="60157" custRadScaleRad="106293" custRadScaleInc="-184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F3A3BC5-519D-458B-9C15-6311B173E323}" type="pres">
      <dgm:prSet presAssocID="{0B448AB5-6BDF-4D5F-BA17-224751A57049}" presName="Name9" presStyleLbl="parChTrans1D2" presStyleIdx="3" presStyleCnt="4"/>
      <dgm:spPr/>
      <dgm:t>
        <a:bodyPr/>
        <a:lstStyle/>
        <a:p>
          <a:endParaRPr lang="ru-RU"/>
        </a:p>
      </dgm:t>
    </dgm:pt>
    <dgm:pt modelId="{5C092CFA-1791-494C-BFDB-E6CE2037EA86}" type="pres">
      <dgm:prSet presAssocID="{0B448AB5-6BDF-4D5F-BA17-224751A5704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7423263-33F3-4824-8550-2635D68438C0}" type="pres">
      <dgm:prSet presAssocID="{F2F794C9-E7B9-45BA-9750-4B781F5A7F3C}" presName="node" presStyleLbl="node1" presStyleIdx="3" presStyleCnt="4" custScaleX="72707" custScaleY="69549" custRadScaleRad="122351" custRadScaleInc="-9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9802D90-3C77-4F4A-8E85-86685C8922BE}" type="presOf" srcId="{6EDE2000-F5F7-4A61-A0CC-E3532DD9F2C5}" destId="{D23445F5-CECB-4B5A-BE41-04623FDE46FB}" srcOrd="0" destOrd="0" presId="urn:microsoft.com/office/officeart/2005/8/layout/radial1"/>
    <dgm:cxn modelId="{5B850957-8B6E-4626-9404-A01215B58444}" type="presOf" srcId="{40470121-663B-4B1B-92C4-0CDC06EC8FDF}" destId="{65D99B5F-3D95-4A00-8DD4-1900C8F258B7}" srcOrd="0" destOrd="0" presId="urn:microsoft.com/office/officeart/2005/8/layout/radial1"/>
    <dgm:cxn modelId="{C1AB9FD3-BE0F-4D50-8E83-B94058A8D861}" type="presOf" srcId="{3672B370-5A37-4F90-A7FD-F1AAD699E65D}" destId="{4E0F26FC-415C-487F-944E-6CA0170351C8}" srcOrd="0" destOrd="0" presId="urn:microsoft.com/office/officeart/2005/8/layout/radial1"/>
    <dgm:cxn modelId="{6A12D92F-245E-4384-8404-3C840F3DBA7A}" type="presOf" srcId="{7B8B64A7-2DED-4F25-A511-5E1F3536598E}" destId="{3995CEC4-7A4F-4EA3-B77D-D6D04EE23460}" srcOrd="0" destOrd="0" presId="urn:microsoft.com/office/officeart/2005/8/layout/radial1"/>
    <dgm:cxn modelId="{A41A9B07-70FA-48B9-8FB2-574DEA9F413E}" type="presOf" srcId="{E0467D10-9420-4234-AC5B-BFD3B407F70B}" destId="{A9722812-3D37-4FFD-BFC8-97E3D630C48A}" srcOrd="0" destOrd="0" presId="urn:microsoft.com/office/officeart/2005/8/layout/radial1"/>
    <dgm:cxn modelId="{E07D2104-FCAA-4FBD-A275-0E4CF452BBEE}" srcId="{E83A81BF-E7C1-4531-A650-DDCF8A923BA8}" destId="{F2F794C9-E7B9-45BA-9750-4B781F5A7F3C}" srcOrd="3" destOrd="0" parTransId="{0B448AB5-6BDF-4D5F-BA17-224751A57049}" sibTransId="{3D0319FA-ED08-4CA5-B12C-ABF2831B1C69}"/>
    <dgm:cxn modelId="{9E05D306-4CE1-4D69-BD5A-A881ED4EE3E7}" type="presOf" srcId="{F2F794C9-E7B9-45BA-9750-4B781F5A7F3C}" destId="{F7423263-33F3-4824-8550-2635D68438C0}" srcOrd="0" destOrd="0" presId="urn:microsoft.com/office/officeart/2005/8/layout/radial1"/>
    <dgm:cxn modelId="{B4299C59-F2A2-49DC-ADAC-4EDD19A9F1DC}" srcId="{E83A81BF-E7C1-4531-A650-DDCF8A923BA8}" destId="{40470121-663B-4B1B-92C4-0CDC06EC8FDF}" srcOrd="0" destOrd="0" parTransId="{E0467D10-9420-4234-AC5B-BFD3B407F70B}" sibTransId="{551F5A21-DEA3-4CEA-8D2B-1499AB259191}"/>
    <dgm:cxn modelId="{45AC1007-AEF4-4AAA-AF90-9C9C4677E67A}" type="presOf" srcId="{7B8B64A7-2DED-4F25-A511-5E1F3536598E}" destId="{7846D300-7D9C-4858-81F4-D7C61ACA8FAA}" srcOrd="1" destOrd="0" presId="urn:microsoft.com/office/officeart/2005/8/layout/radial1"/>
    <dgm:cxn modelId="{6464E0CC-A86C-4E26-9100-FB468D354C35}" type="presOf" srcId="{0B448AB5-6BDF-4D5F-BA17-224751A57049}" destId="{7F3A3BC5-519D-458B-9C15-6311B173E323}" srcOrd="0" destOrd="0" presId="urn:microsoft.com/office/officeart/2005/8/layout/radial1"/>
    <dgm:cxn modelId="{A690220B-7345-4C37-B907-5C11DE619B22}" srcId="{6050237D-92F6-47D5-ACD2-D01C0511BE66}" destId="{E83A81BF-E7C1-4531-A650-DDCF8A923BA8}" srcOrd="0" destOrd="0" parTransId="{7D331947-2D96-49F3-B047-855426F2650C}" sibTransId="{983F42E2-556A-44E5-9DDF-2ACCA01326A4}"/>
    <dgm:cxn modelId="{5DD6C534-E579-4645-B405-FE40CD11EFE6}" type="presOf" srcId="{E0467D10-9420-4234-AC5B-BFD3B407F70B}" destId="{9B947CB2-0994-464B-BEED-378183401ECB}" srcOrd="1" destOrd="0" presId="urn:microsoft.com/office/officeart/2005/8/layout/radial1"/>
    <dgm:cxn modelId="{C2D46651-1B14-42A1-952A-D47A86EE7E56}" type="presOf" srcId="{63D915D9-678B-41F4-B0F7-77B441722577}" destId="{9A3C110C-A584-4332-A197-3BBFC233977B}" srcOrd="0" destOrd="0" presId="urn:microsoft.com/office/officeart/2005/8/layout/radial1"/>
    <dgm:cxn modelId="{92F6F831-6166-4BB5-B6B2-DB59657DBE7C}" srcId="{E83A81BF-E7C1-4531-A650-DDCF8A923BA8}" destId="{63D915D9-678B-41F4-B0F7-77B441722577}" srcOrd="2" destOrd="0" parTransId="{7B8B64A7-2DED-4F25-A511-5E1F3536598E}" sibTransId="{D58A6C41-2CF0-40D1-AEBE-85CDF690B1E7}"/>
    <dgm:cxn modelId="{8A66515E-E368-4448-9EAE-75B1BE35A052}" srcId="{E83A81BF-E7C1-4531-A650-DDCF8A923BA8}" destId="{6EDE2000-F5F7-4A61-A0CC-E3532DD9F2C5}" srcOrd="1" destOrd="0" parTransId="{3672B370-5A37-4F90-A7FD-F1AAD699E65D}" sibTransId="{89695767-9A44-430F-BC90-08AE5F00AC86}"/>
    <dgm:cxn modelId="{FAC5128A-14C7-45AC-AD25-030667BBD863}" type="presOf" srcId="{E83A81BF-E7C1-4531-A650-DDCF8A923BA8}" destId="{680BA297-3321-4997-B5AB-F3F06838A6B5}" srcOrd="0" destOrd="0" presId="urn:microsoft.com/office/officeart/2005/8/layout/radial1"/>
    <dgm:cxn modelId="{E2E3A68F-BB15-4816-B5A9-7FCE271FF8B4}" type="presOf" srcId="{6050237D-92F6-47D5-ACD2-D01C0511BE66}" destId="{149AA6F5-D29D-4AC7-A911-FEC1DA0DEDCF}" srcOrd="0" destOrd="0" presId="urn:microsoft.com/office/officeart/2005/8/layout/radial1"/>
    <dgm:cxn modelId="{69BB1CA3-AED4-48A1-9A97-8DA8E1B9A274}" type="presOf" srcId="{0B448AB5-6BDF-4D5F-BA17-224751A57049}" destId="{5C092CFA-1791-494C-BFDB-E6CE2037EA86}" srcOrd="1" destOrd="0" presId="urn:microsoft.com/office/officeart/2005/8/layout/radial1"/>
    <dgm:cxn modelId="{8E83FD60-0604-48A2-9299-F73E0071EEA7}" type="presOf" srcId="{3672B370-5A37-4F90-A7FD-F1AAD699E65D}" destId="{66476FF7-9E94-40CD-9B0E-225FEC869BF4}" srcOrd="1" destOrd="0" presId="urn:microsoft.com/office/officeart/2005/8/layout/radial1"/>
    <dgm:cxn modelId="{DAD2DB7F-46D8-449F-8502-B3F82E195B1C}" type="presParOf" srcId="{149AA6F5-D29D-4AC7-A911-FEC1DA0DEDCF}" destId="{680BA297-3321-4997-B5AB-F3F06838A6B5}" srcOrd="0" destOrd="0" presId="urn:microsoft.com/office/officeart/2005/8/layout/radial1"/>
    <dgm:cxn modelId="{B8D1A050-3EF5-4A7C-8377-4BFCA30B5A23}" type="presParOf" srcId="{149AA6F5-D29D-4AC7-A911-FEC1DA0DEDCF}" destId="{A9722812-3D37-4FFD-BFC8-97E3D630C48A}" srcOrd="1" destOrd="0" presId="urn:microsoft.com/office/officeart/2005/8/layout/radial1"/>
    <dgm:cxn modelId="{33DBDF78-2396-477C-A2F8-AD1C750A26A9}" type="presParOf" srcId="{A9722812-3D37-4FFD-BFC8-97E3D630C48A}" destId="{9B947CB2-0994-464B-BEED-378183401ECB}" srcOrd="0" destOrd="0" presId="urn:microsoft.com/office/officeart/2005/8/layout/radial1"/>
    <dgm:cxn modelId="{378B93ED-FEA3-4A82-ABC7-2C0DD61DA18E}" type="presParOf" srcId="{149AA6F5-D29D-4AC7-A911-FEC1DA0DEDCF}" destId="{65D99B5F-3D95-4A00-8DD4-1900C8F258B7}" srcOrd="2" destOrd="0" presId="urn:microsoft.com/office/officeart/2005/8/layout/radial1"/>
    <dgm:cxn modelId="{0810D29E-89ED-4DA4-A1DE-108F9AA164D2}" type="presParOf" srcId="{149AA6F5-D29D-4AC7-A911-FEC1DA0DEDCF}" destId="{4E0F26FC-415C-487F-944E-6CA0170351C8}" srcOrd="3" destOrd="0" presId="urn:microsoft.com/office/officeart/2005/8/layout/radial1"/>
    <dgm:cxn modelId="{20E3E72C-29C5-4EA2-981B-B823983F6DD0}" type="presParOf" srcId="{4E0F26FC-415C-487F-944E-6CA0170351C8}" destId="{66476FF7-9E94-40CD-9B0E-225FEC869BF4}" srcOrd="0" destOrd="0" presId="urn:microsoft.com/office/officeart/2005/8/layout/radial1"/>
    <dgm:cxn modelId="{4904B942-FDF1-4404-9000-0151EBEA774D}" type="presParOf" srcId="{149AA6F5-D29D-4AC7-A911-FEC1DA0DEDCF}" destId="{D23445F5-CECB-4B5A-BE41-04623FDE46FB}" srcOrd="4" destOrd="0" presId="urn:microsoft.com/office/officeart/2005/8/layout/radial1"/>
    <dgm:cxn modelId="{8D902B6A-3A92-42A1-AA56-B033F8D09AD2}" type="presParOf" srcId="{149AA6F5-D29D-4AC7-A911-FEC1DA0DEDCF}" destId="{3995CEC4-7A4F-4EA3-B77D-D6D04EE23460}" srcOrd="5" destOrd="0" presId="urn:microsoft.com/office/officeart/2005/8/layout/radial1"/>
    <dgm:cxn modelId="{FB1C76DE-FD4B-4E5C-8F2B-B534DC284B1E}" type="presParOf" srcId="{3995CEC4-7A4F-4EA3-B77D-D6D04EE23460}" destId="{7846D300-7D9C-4858-81F4-D7C61ACA8FAA}" srcOrd="0" destOrd="0" presId="urn:microsoft.com/office/officeart/2005/8/layout/radial1"/>
    <dgm:cxn modelId="{50886D7C-68EE-497B-9D93-91E6BEA4F082}" type="presParOf" srcId="{149AA6F5-D29D-4AC7-A911-FEC1DA0DEDCF}" destId="{9A3C110C-A584-4332-A197-3BBFC233977B}" srcOrd="6" destOrd="0" presId="urn:microsoft.com/office/officeart/2005/8/layout/radial1"/>
    <dgm:cxn modelId="{6C70ACF1-F920-412E-89A7-446F9DF5C2C4}" type="presParOf" srcId="{149AA6F5-D29D-4AC7-A911-FEC1DA0DEDCF}" destId="{7F3A3BC5-519D-458B-9C15-6311B173E323}" srcOrd="7" destOrd="0" presId="urn:microsoft.com/office/officeart/2005/8/layout/radial1"/>
    <dgm:cxn modelId="{A257A336-E1BF-4755-9E32-1C5D61838BCE}" type="presParOf" srcId="{7F3A3BC5-519D-458B-9C15-6311B173E323}" destId="{5C092CFA-1791-494C-BFDB-E6CE2037EA86}" srcOrd="0" destOrd="0" presId="urn:microsoft.com/office/officeart/2005/8/layout/radial1"/>
    <dgm:cxn modelId="{DDCAE28F-E0E6-4A4D-8BE6-9E592B32156F}" type="presParOf" srcId="{149AA6F5-D29D-4AC7-A911-FEC1DA0DEDCF}" destId="{F7423263-33F3-4824-8550-2635D68438C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07AF8-3A6C-4F66-9A9C-3A7B48B4040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16B483-45DA-47CA-B049-F32B1291CB0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Плед</a:t>
          </a:r>
        </a:p>
      </dgm:t>
    </dgm:pt>
    <dgm:pt modelId="{2A336B04-0BD2-4AAF-92A5-30F4645FD883}" type="parTrans" cxnId="{9C1A02DF-DAC5-45C8-8CAC-78CD556B85BC}">
      <dgm:prSet/>
      <dgm:spPr/>
      <dgm:t>
        <a:bodyPr/>
        <a:lstStyle/>
        <a:p>
          <a:endParaRPr lang="ru-RU"/>
        </a:p>
      </dgm:t>
    </dgm:pt>
    <dgm:pt modelId="{6D24A6CC-B607-4D1C-9694-D34423879B35}" type="sibTrans" cxnId="{9C1A02DF-DAC5-45C8-8CAC-78CD556B85BC}">
      <dgm:prSet/>
      <dgm:spPr/>
      <dgm:t>
        <a:bodyPr/>
        <a:lstStyle/>
        <a:p>
          <a:endParaRPr lang="ru-RU"/>
        </a:p>
      </dgm:t>
    </dgm:pt>
    <dgm:pt modelId="{DB9F4850-C50D-463A-98AC-D22967FA800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3BD871-454A-4733-ADBA-FE4EF7FD218E}" type="parTrans" cxnId="{C3D633A0-F5C1-4E8A-94C0-6979802613BC}">
      <dgm:prSet/>
      <dgm:spPr/>
      <dgm:t>
        <a:bodyPr/>
        <a:lstStyle/>
        <a:p>
          <a:endParaRPr lang="ru-RU"/>
        </a:p>
      </dgm:t>
    </dgm:pt>
    <dgm:pt modelId="{9C9E9DA0-19D4-421A-A9C8-032F4EF4B4F4}" type="sibTrans" cxnId="{C3D633A0-F5C1-4E8A-94C0-6979802613BC}">
      <dgm:prSet/>
      <dgm:spPr/>
      <dgm:t>
        <a:bodyPr/>
        <a:lstStyle/>
        <a:p>
          <a:endParaRPr lang="ru-RU"/>
        </a:p>
      </dgm:t>
    </dgm:pt>
    <dgm:pt modelId="{22559796-82BF-4E43-97C8-D01F1E3BBAB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F8E478-C86D-4E75-8856-65B960FECF27}" type="parTrans" cxnId="{58CC0795-9A64-487D-AE24-6CCCCF79891C}">
      <dgm:prSet/>
      <dgm:spPr/>
      <dgm:t>
        <a:bodyPr/>
        <a:lstStyle/>
        <a:p>
          <a:endParaRPr lang="ru-RU"/>
        </a:p>
      </dgm:t>
    </dgm:pt>
    <dgm:pt modelId="{FBD92EE6-F1EF-41A3-9BFF-1E6F0DF12630}" type="sibTrans" cxnId="{58CC0795-9A64-487D-AE24-6CCCCF79891C}">
      <dgm:prSet/>
      <dgm:spPr/>
      <dgm:t>
        <a:bodyPr/>
        <a:lstStyle/>
        <a:p>
          <a:endParaRPr lang="ru-RU"/>
        </a:p>
      </dgm:t>
    </dgm:pt>
    <dgm:pt modelId="{58921AD9-5323-4DA1-95F9-2B7EAC6F25B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0387FA-5EC7-464C-B3BA-F61F170EF2C0}" type="parTrans" cxnId="{DA29E700-7305-47CC-B1EC-B0B17B0245BD}">
      <dgm:prSet/>
      <dgm:spPr/>
      <dgm:t>
        <a:bodyPr/>
        <a:lstStyle/>
        <a:p>
          <a:endParaRPr lang="ru-RU"/>
        </a:p>
      </dgm:t>
    </dgm:pt>
    <dgm:pt modelId="{A8500D11-073E-4CBC-B055-85AA178CAF65}" type="sibTrans" cxnId="{DA29E700-7305-47CC-B1EC-B0B17B0245BD}">
      <dgm:prSet/>
      <dgm:spPr/>
      <dgm:t>
        <a:bodyPr/>
        <a:lstStyle/>
        <a:p>
          <a:endParaRPr lang="ru-RU"/>
        </a:p>
      </dgm:t>
    </dgm:pt>
    <dgm:pt modelId="{74B23B45-C668-42AE-A2CA-9D8D72B1ECE1}" type="pres">
      <dgm:prSet presAssocID="{36F07AF8-3A6C-4F66-9A9C-3A7B48B404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F6B8C-67EF-4462-BE03-833B04821F70}" type="pres">
      <dgm:prSet presAssocID="{3216B483-45DA-47CA-B049-F32B1291CB00}" presName="centerShape" presStyleLbl="node0" presStyleIdx="0" presStyleCnt="1" custScaleX="152837" custScaleY="144133"/>
      <dgm:spPr/>
      <dgm:t>
        <a:bodyPr/>
        <a:lstStyle/>
        <a:p>
          <a:endParaRPr lang="ru-RU"/>
        </a:p>
      </dgm:t>
    </dgm:pt>
    <dgm:pt modelId="{6126F0A1-E380-40D8-8E91-05B85DE58079}" type="pres">
      <dgm:prSet presAssocID="{B43BD871-454A-4733-ADBA-FE4EF7FD218E}" presName="Name9" presStyleLbl="parChTrans1D2" presStyleIdx="0" presStyleCnt="3"/>
      <dgm:spPr/>
      <dgm:t>
        <a:bodyPr/>
        <a:lstStyle/>
        <a:p>
          <a:endParaRPr lang="ru-RU"/>
        </a:p>
      </dgm:t>
    </dgm:pt>
    <dgm:pt modelId="{54FB2759-60EF-4531-BED8-D54AA936CCCF}" type="pres">
      <dgm:prSet presAssocID="{B43BD871-454A-4733-ADBA-FE4EF7FD218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A5610DE-3EE4-421A-AB7D-CC8EDDD0878D}" type="pres">
      <dgm:prSet presAssocID="{DB9F4850-C50D-463A-98AC-D22967FA8006}" presName="node" presStyleLbl="node1" presStyleIdx="0" presStyleCnt="3" custScaleX="90021" custScaleY="77790" custRadScaleRad="125533" custRadScaleInc="-19484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C120A7-8C2A-4D1F-AC42-20397ACFB7B0}" type="pres">
      <dgm:prSet presAssocID="{6FF8E478-C86D-4E75-8856-65B960FECF27}" presName="Name9" presStyleLbl="parChTrans1D2" presStyleIdx="1" presStyleCnt="3"/>
      <dgm:spPr/>
      <dgm:t>
        <a:bodyPr/>
        <a:lstStyle/>
        <a:p>
          <a:endParaRPr lang="ru-RU"/>
        </a:p>
      </dgm:t>
    </dgm:pt>
    <dgm:pt modelId="{718E5A85-5502-4D3C-AB0A-32EF360EB1FA}" type="pres">
      <dgm:prSet presAssocID="{6FF8E478-C86D-4E75-8856-65B960FECF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9A07B15-C87B-4633-AF0B-36E25E32209B}" type="pres">
      <dgm:prSet presAssocID="{22559796-82BF-4E43-97C8-D01F1E3BBAB0}" presName="node" presStyleLbl="node1" presStyleIdx="1" presStyleCnt="3" custScaleX="70772" custScaleY="55388" custRadScaleRad="103259" custRadScaleInc="-1984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9E4AF6-07E0-48B9-A3FD-C0D438AAB7C6}" type="pres">
      <dgm:prSet presAssocID="{020387FA-5EC7-464C-B3BA-F61F170EF2C0}" presName="Name9" presStyleLbl="parChTrans1D2" presStyleIdx="2" presStyleCnt="3"/>
      <dgm:spPr/>
      <dgm:t>
        <a:bodyPr/>
        <a:lstStyle/>
        <a:p>
          <a:endParaRPr lang="ru-RU"/>
        </a:p>
      </dgm:t>
    </dgm:pt>
    <dgm:pt modelId="{2A7F82F4-C5B3-403D-97DE-8115517C4AEC}" type="pres">
      <dgm:prSet presAssocID="{020387FA-5EC7-464C-B3BA-F61F170EF2C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54B7FBA-A0C6-448E-AF87-DE476C1217A2}" type="pres">
      <dgm:prSet presAssocID="{58921AD9-5323-4DA1-95F9-2B7EAC6F25BC}" presName="node" presStyleLbl="node1" presStyleIdx="2" presStyleCnt="3" custScaleX="87654" custScaleY="80899" custRadScaleRad="110363" custRadScaleInc="-1999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0126333-E77E-4FAE-9741-27F9E21EDEF9}" type="presOf" srcId="{B43BD871-454A-4733-ADBA-FE4EF7FD218E}" destId="{6126F0A1-E380-40D8-8E91-05B85DE58079}" srcOrd="0" destOrd="0" presId="urn:microsoft.com/office/officeart/2005/8/layout/radial1"/>
    <dgm:cxn modelId="{07D969E1-6710-487A-B072-D69241AC28AB}" type="presOf" srcId="{22559796-82BF-4E43-97C8-D01F1E3BBAB0}" destId="{A9A07B15-C87B-4633-AF0B-36E25E32209B}" srcOrd="0" destOrd="0" presId="urn:microsoft.com/office/officeart/2005/8/layout/radial1"/>
    <dgm:cxn modelId="{9C1A02DF-DAC5-45C8-8CAC-78CD556B85BC}" srcId="{36F07AF8-3A6C-4F66-9A9C-3A7B48B40402}" destId="{3216B483-45DA-47CA-B049-F32B1291CB00}" srcOrd="0" destOrd="0" parTransId="{2A336B04-0BD2-4AAF-92A5-30F4645FD883}" sibTransId="{6D24A6CC-B607-4D1C-9694-D34423879B35}"/>
    <dgm:cxn modelId="{58CC0795-9A64-487D-AE24-6CCCCF79891C}" srcId="{3216B483-45DA-47CA-B049-F32B1291CB00}" destId="{22559796-82BF-4E43-97C8-D01F1E3BBAB0}" srcOrd="1" destOrd="0" parTransId="{6FF8E478-C86D-4E75-8856-65B960FECF27}" sibTransId="{FBD92EE6-F1EF-41A3-9BFF-1E6F0DF12630}"/>
    <dgm:cxn modelId="{F94DBB6F-FE39-4B0F-BF21-8A1AC6E35329}" type="presOf" srcId="{6FF8E478-C86D-4E75-8856-65B960FECF27}" destId="{A6C120A7-8C2A-4D1F-AC42-20397ACFB7B0}" srcOrd="0" destOrd="0" presId="urn:microsoft.com/office/officeart/2005/8/layout/radial1"/>
    <dgm:cxn modelId="{C3D633A0-F5C1-4E8A-94C0-6979802613BC}" srcId="{3216B483-45DA-47CA-B049-F32B1291CB00}" destId="{DB9F4850-C50D-463A-98AC-D22967FA8006}" srcOrd="0" destOrd="0" parTransId="{B43BD871-454A-4733-ADBA-FE4EF7FD218E}" sibTransId="{9C9E9DA0-19D4-421A-A9C8-032F4EF4B4F4}"/>
    <dgm:cxn modelId="{DA29E700-7305-47CC-B1EC-B0B17B0245BD}" srcId="{3216B483-45DA-47CA-B049-F32B1291CB00}" destId="{58921AD9-5323-4DA1-95F9-2B7EAC6F25BC}" srcOrd="2" destOrd="0" parTransId="{020387FA-5EC7-464C-B3BA-F61F170EF2C0}" sibTransId="{A8500D11-073E-4CBC-B055-85AA178CAF65}"/>
    <dgm:cxn modelId="{4EE12BEC-B88D-4B95-BE5B-62343BB967B6}" type="presOf" srcId="{36F07AF8-3A6C-4F66-9A9C-3A7B48B40402}" destId="{74B23B45-C668-42AE-A2CA-9D8D72B1ECE1}" srcOrd="0" destOrd="0" presId="urn:microsoft.com/office/officeart/2005/8/layout/radial1"/>
    <dgm:cxn modelId="{236CC18B-96D4-4D6A-806E-BDD1A33BB5EF}" type="presOf" srcId="{020387FA-5EC7-464C-B3BA-F61F170EF2C0}" destId="{FF9E4AF6-07E0-48B9-A3FD-C0D438AAB7C6}" srcOrd="0" destOrd="0" presId="urn:microsoft.com/office/officeart/2005/8/layout/radial1"/>
    <dgm:cxn modelId="{AA686AEC-CEC1-4A78-A7D2-98E21F9BFDEC}" type="presOf" srcId="{020387FA-5EC7-464C-B3BA-F61F170EF2C0}" destId="{2A7F82F4-C5B3-403D-97DE-8115517C4AEC}" srcOrd="1" destOrd="0" presId="urn:microsoft.com/office/officeart/2005/8/layout/radial1"/>
    <dgm:cxn modelId="{F32B27DF-CE14-486D-91AE-C8B32454CBF9}" type="presOf" srcId="{B43BD871-454A-4733-ADBA-FE4EF7FD218E}" destId="{54FB2759-60EF-4531-BED8-D54AA936CCCF}" srcOrd="1" destOrd="0" presId="urn:microsoft.com/office/officeart/2005/8/layout/radial1"/>
    <dgm:cxn modelId="{03BFD1C0-2A93-4388-A254-AD6FD59C6F0B}" type="presOf" srcId="{6FF8E478-C86D-4E75-8856-65B960FECF27}" destId="{718E5A85-5502-4D3C-AB0A-32EF360EB1FA}" srcOrd="1" destOrd="0" presId="urn:microsoft.com/office/officeart/2005/8/layout/radial1"/>
    <dgm:cxn modelId="{11C81651-BFF4-4964-9D3C-7E4759ADB870}" type="presOf" srcId="{58921AD9-5323-4DA1-95F9-2B7EAC6F25BC}" destId="{954B7FBA-A0C6-448E-AF87-DE476C1217A2}" srcOrd="0" destOrd="0" presId="urn:microsoft.com/office/officeart/2005/8/layout/radial1"/>
    <dgm:cxn modelId="{D4C2655F-86A5-4463-97B7-76773211C1A7}" type="presOf" srcId="{3216B483-45DA-47CA-B049-F32B1291CB00}" destId="{DD0F6B8C-67EF-4462-BE03-833B04821F70}" srcOrd="0" destOrd="0" presId="urn:microsoft.com/office/officeart/2005/8/layout/radial1"/>
    <dgm:cxn modelId="{A861918D-69EE-43D2-B6A2-93B4336CBEC8}" type="presOf" srcId="{DB9F4850-C50D-463A-98AC-D22967FA8006}" destId="{BA5610DE-3EE4-421A-AB7D-CC8EDDD0878D}" srcOrd="0" destOrd="0" presId="urn:microsoft.com/office/officeart/2005/8/layout/radial1"/>
    <dgm:cxn modelId="{95C90ABF-2877-493B-B688-14F3FF3B9C82}" type="presParOf" srcId="{74B23B45-C668-42AE-A2CA-9D8D72B1ECE1}" destId="{DD0F6B8C-67EF-4462-BE03-833B04821F70}" srcOrd="0" destOrd="0" presId="urn:microsoft.com/office/officeart/2005/8/layout/radial1"/>
    <dgm:cxn modelId="{4B300F6C-0DE4-4FA2-92F6-F3A48E8097D5}" type="presParOf" srcId="{74B23B45-C668-42AE-A2CA-9D8D72B1ECE1}" destId="{6126F0A1-E380-40D8-8E91-05B85DE58079}" srcOrd="1" destOrd="0" presId="urn:microsoft.com/office/officeart/2005/8/layout/radial1"/>
    <dgm:cxn modelId="{E7C2301B-F95A-434A-8474-24AC867C0179}" type="presParOf" srcId="{6126F0A1-E380-40D8-8E91-05B85DE58079}" destId="{54FB2759-60EF-4531-BED8-D54AA936CCCF}" srcOrd="0" destOrd="0" presId="urn:microsoft.com/office/officeart/2005/8/layout/radial1"/>
    <dgm:cxn modelId="{E9CB2F05-5B90-4075-8A50-E4CF1B92B7BD}" type="presParOf" srcId="{74B23B45-C668-42AE-A2CA-9D8D72B1ECE1}" destId="{BA5610DE-3EE4-421A-AB7D-CC8EDDD0878D}" srcOrd="2" destOrd="0" presId="urn:microsoft.com/office/officeart/2005/8/layout/radial1"/>
    <dgm:cxn modelId="{A8BF6AEE-0903-48D4-A84A-B6845A671E3A}" type="presParOf" srcId="{74B23B45-C668-42AE-A2CA-9D8D72B1ECE1}" destId="{A6C120A7-8C2A-4D1F-AC42-20397ACFB7B0}" srcOrd="3" destOrd="0" presId="urn:microsoft.com/office/officeart/2005/8/layout/radial1"/>
    <dgm:cxn modelId="{8CEC58D8-4DC6-43DE-BF97-5F1CE362E00D}" type="presParOf" srcId="{A6C120A7-8C2A-4D1F-AC42-20397ACFB7B0}" destId="{718E5A85-5502-4D3C-AB0A-32EF360EB1FA}" srcOrd="0" destOrd="0" presId="urn:microsoft.com/office/officeart/2005/8/layout/radial1"/>
    <dgm:cxn modelId="{7F33EF1F-F66E-4A9C-96CA-01CB4C6BF8D0}" type="presParOf" srcId="{74B23B45-C668-42AE-A2CA-9D8D72B1ECE1}" destId="{A9A07B15-C87B-4633-AF0B-36E25E32209B}" srcOrd="4" destOrd="0" presId="urn:microsoft.com/office/officeart/2005/8/layout/radial1"/>
    <dgm:cxn modelId="{13348751-9178-4767-A7CE-EA619F3016B9}" type="presParOf" srcId="{74B23B45-C668-42AE-A2CA-9D8D72B1ECE1}" destId="{FF9E4AF6-07E0-48B9-A3FD-C0D438AAB7C6}" srcOrd="5" destOrd="0" presId="urn:microsoft.com/office/officeart/2005/8/layout/radial1"/>
    <dgm:cxn modelId="{F9625FC2-735C-4A4C-937A-C1D7AB4339E2}" type="presParOf" srcId="{FF9E4AF6-07E0-48B9-A3FD-C0D438AAB7C6}" destId="{2A7F82F4-C5B3-403D-97DE-8115517C4AEC}" srcOrd="0" destOrd="0" presId="urn:microsoft.com/office/officeart/2005/8/layout/radial1"/>
    <dgm:cxn modelId="{553BFCCB-02FA-45FF-AC49-98102241995C}" type="presParOf" srcId="{74B23B45-C668-42AE-A2CA-9D8D72B1ECE1}" destId="{954B7FBA-A0C6-448E-AF87-DE476C1217A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A297-3321-4997-B5AB-F3F06838A6B5}">
      <dsp:nvSpPr>
        <dsp:cNvPr id="0" name=""/>
        <dsp:cNvSpPr/>
      </dsp:nvSpPr>
      <dsp:spPr>
        <a:xfrm>
          <a:off x="3041453" y="1656186"/>
          <a:ext cx="2682672" cy="2924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Ткацкий "станок"-приспособление</a:t>
          </a:r>
        </a:p>
      </dsp:txBody>
      <dsp:txXfrm>
        <a:off x="3041453" y="1656186"/>
        <a:ext cx="2682672" cy="2924352"/>
      </dsp:txXfrm>
    </dsp:sp>
    <dsp:sp modelId="{A9722812-3D37-4FFD-BFC8-97E3D630C48A}">
      <dsp:nvSpPr>
        <dsp:cNvPr id="0" name=""/>
        <dsp:cNvSpPr/>
      </dsp:nvSpPr>
      <dsp:spPr>
        <a:xfrm rot="16206318">
          <a:off x="4294379" y="1547960"/>
          <a:ext cx="182532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182532" y="16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6318">
        <a:off x="4381081" y="1560360"/>
        <a:ext cx="9126" cy="9126"/>
      </dsp:txXfrm>
    </dsp:sp>
    <dsp:sp modelId="{65D99B5F-3D95-4A00-8DD4-1900C8F258B7}">
      <dsp:nvSpPr>
        <dsp:cNvPr id="0" name=""/>
        <dsp:cNvSpPr/>
      </dsp:nvSpPr>
      <dsp:spPr>
        <a:xfrm>
          <a:off x="3674769" y="170388"/>
          <a:ext cx="1424481" cy="130326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674769" y="170388"/>
        <a:ext cx="1424481" cy="1303269"/>
      </dsp:txXfrm>
    </dsp:sp>
    <dsp:sp modelId="{4E0F26FC-415C-487F-944E-6CA0170351C8}">
      <dsp:nvSpPr>
        <dsp:cNvPr id="0" name=""/>
        <dsp:cNvSpPr/>
      </dsp:nvSpPr>
      <dsp:spPr>
        <a:xfrm rot="21708">
          <a:off x="5724096" y="3112108"/>
          <a:ext cx="709017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709017" y="16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708">
        <a:off x="6060880" y="3111346"/>
        <a:ext cx="35450" cy="35450"/>
      </dsp:txXfrm>
    </dsp:sp>
    <dsp:sp modelId="{D23445F5-CECB-4B5A-BE41-04623FDE46FB}">
      <dsp:nvSpPr>
        <dsp:cNvPr id="0" name=""/>
        <dsp:cNvSpPr/>
      </dsp:nvSpPr>
      <dsp:spPr>
        <a:xfrm>
          <a:off x="6433068" y="2610397"/>
          <a:ext cx="1626269" cy="105209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433068" y="2610397"/>
        <a:ext cx="1626269" cy="1052094"/>
      </dsp:txXfrm>
    </dsp:sp>
    <dsp:sp modelId="{3995CEC4-7A4F-4EA3-B77D-D6D04EE23460}">
      <dsp:nvSpPr>
        <dsp:cNvPr id="0" name=""/>
        <dsp:cNvSpPr/>
      </dsp:nvSpPr>
      <dsp:spPr>
        <a:xfrm rot="5350104">
          <a:off x="4224369" y="4745661"/>
          <a:ext cx="364575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364575" y="16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50104">
        <a:off x="4397542" y="4753510"/>
        <a:ext cx="18228" cy="18228"/>
      </dsp:txXfrm>
    </dsp:sp>
    <dsp:sp modelId="{9A3C110C-A584-4332-A197-3BBFC233977B}">
      <dsp:nvSpPr>
        <dsp:cNvPr id="0" name=""/>
        <dsp:cNvSpPr/>
      </dsp:nvSpPr>
      <dsp:spPr>
        <a:xfrm>
          <a:off x="3588861" y="4944873"/>
          <a:ext cx="1655635" cy="101641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588861" y="4944873"/>
        <a:ext cx="1655635" cy="1016410"/>
      </dsp:txXfrm>
    </dsp:sp>
    <dsp:sp modelId="{7F3A3BC5-519D-458B-9C15-6311B173E323}">
      <dsp:nvSpPr>
        <dsp:cNvPr id="0" name=""/>
        <dsp:cNvSpPr/>
      </dsp:nvSpPr>
      <dsp:spPr>
        <a:xfrm rot="10775052">
          <a:off x="2309350" y="3113790"/>
          <a:ext cx="732143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732143" y="16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75052">
        <a:off x="2657118" y="3112450"/>
        <a:ext cx="36607" cy="36607"/>
      </dsp:txXfrm>
    </dsp:sp>
    <dsp:sp modelId="{F7423263-33F3-4824-8550-2635D68438C0}">
      <dsp:nvSpPr>
        <dsp:cNvPr id="0" name=""/>
        <dsp:cNvSpPr/>
      </dsp:nvSpPr>
      <dsp:spPr>
        <a:xfrm>
          <a:off x="1080922" y="2550319"/>
          <a:ext cx="1228454" cy="117509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080922" y="2550319"/>
        <a:ext cx="1228454" cy="11750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0F6B8C-67EF-4462-BE03-833B04821F70}">
      <dsp:nvSpPr>
        <dsp:cNvPr id="0" name=""/>
        <dsp:cNvSpPr/>
      </dsp:nvSpPr>
      <dsp:spPr>
        <a:xfrm>
          <a:off x="2895765" y="2492897"/>
          <a:ext cx="3548445" cy="3346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>
              <a:latin typeface="Times New Roman" pitchFamily="18" charset="0"/>
              <a:cs typeface="Times New Roman" pitchFamily="18" charset="0"/>
            </a:rPr>
            <a:t>Плед</a:t>
          </a:r>
        </a:p>
      </dsp:txBody>
      <dsp:txXfrm>
        <a:off x="2895765" y="2492897"/>
        <a:ext cx="3548445" cy="3346362"/>
      </dsp:txXfrm>
    </dsp:sp>
    <dsp:sp modelId="{6126F0A1-E380-40D8-8E91-05B85DE58079}">
      <dsp:nvSpPr>
        <dsp:cNvPr id="0" name=""/>
        <dsp:cNvSpPr/>
      </dsp:nvSpPr>
      <dsp:spPr>
        <a:xfrm rot="9185652">
          <a:off x="2134138" y="5168931"/>
          <a:ext cx="1029165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1029165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185652">
        <a:off x="2622992" y="5166053"/>
        <a:ext cx="51458" cy="51458"/>
      </dsp:txXfrm>
    </dsp:sp>
    <dsp:sp modelId="{BA5610DE-3EE4-421A-AB7D-CC8EDDD0878D}">
      <dsp:nvSpPr>
        <dsp:cNvPr id="0" name=""/>
        <dsp:cNvSpPr/>
      </dsp:nvSpPr>
      <dsp:spPr>
        <a:xfrm>
          <a:off x="243698" y="4978894"/>
          <a:ext cx="2090034" cy="180606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43698" y="4978894"/>
        <a:ext cx="2090034" cy="1806065"/>
      </dsp:txXfrm>
    </dsp:sp>
    <dsp:sp modelId="{A6C120A7-8C2A-4D1F-AC42-20397ACFB7B0}">
      <dsp:nvSpPr>
        <dsp:cNvPr id="0" name=""/>
        <dsp:cNvSpPr/>
      </dsp:nvSpPr>
      <dsp:spPr>
        <a:xfrm rot="16255548">
          <a:off x="4302148" y="2068932"/>
          <a:ext cx="802719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802719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55548">
        <a:off x="4683440" y="2071715"/>
        <a:ext cx="40135" cy="40135"/>
      </dsp:txXfrm>
    </dsp:sp>
    <dsp:sp modelId="{A9A07B15-C87B-4633-AF0B-36E25E32209B}">
      <dsp:nvSpPr>
        <dsp:cNvPr id="0" name=""/>
        <dsp:cNvSpPr/>
      </dsp:nvSpPr>
      <dsp:spPr>
        <a:xfrm>
          <a:off x="3898819" y="404574"/>
          <a:ext cx="1643126" cy="128595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898819" y="404574"/>
        <a:ext cx="1643126" cy="1285953"/>
      </dsp:txXfrm>
    </dsp:sp>
    <dsp:sp modelId="{FF9E4AF6-07E0-48B9-A3FD-C0D438AAB7C6}">
      <dsp:nvSpPr>
        <dsp:cNvPr id="0" name=""/>
        <dsp:cNvSpPr/>
      </dsp:nvSpPr>
      <dsp:spPr>
        <a:xfrm rot="1800504">
          <a:off x="6143460" y="5164650"/>
          <a:ext cx="590170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590170" y="22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504">
        <a:off x="6423791" y="5172747"/>
        <a:ext cx="29508" cy="29508"/>
      </dsp:txXfrm>
    </dsp:sp>
    <dsp:sp modelId="{954B7FBA-A0C6-448E-AF87-DE476C1217A2}">
      <dsp:nvSpPr>
        <dsp:cNvPr id="0" name=""/>
        <dsp:cNvSpPr/>
      </dsp:nvSpPr>
      <dsp:spPr>
        <a:xfrm>
          <a:off x="6539108" y="4894133"/>
          <a:ext cx="2035079" cy="187824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539108" y="4894133"/>
        <a:ext cx="2035079" cy="1878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681F-BA53-4677-A373-CB0BC011197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CA34-8273-4B78-8427-73385BD4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970091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Плед с помпонами для новорождённого»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проектирования: 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Плед с помпонами»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34" y="4314804"/>
            <a:ext cx="4071966" cy="2543196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Выполнила: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Баимова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Камилла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Руководитель проекта: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Фасхутдинова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О.В.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Баимова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М.Р.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15441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bulateek\Desktop\Все мое\Плед\IMG_02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08920"/>
            <a:ext cx="385765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764704"/>
          <a:ext cx="89644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0"/>
            <a:ext cx="8388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 и инструменты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24544" y="0"/>
            <a:ext cx="89792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 и инструменты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Собрать необходимые материалы в доме и определить, что необходимо купить в  магазине.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Собрать инструменты, которые  понадобятся в процессе работы.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возникнут трудности, привлечь к проекту взрослых.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364088" y="5301208"/>
            <a:ext cx="1368152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Технологическая карта изготовления пледа и рамы.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783"/>
          <a:ext cx="9144001" cy="5189452"/>
        </p:xfrm>
        <a:graphic>
          <a:graphicData uri="http://schemas.openxmlformats.org/drawingml/2006/table">
            <a:tbl>
              <a:tblPr/>
              <a:tblGrid>
                <a:gridCol w="699173"/>
                <a:gridCol w="3865434"/>
                <a:gridCol w="2901907"/>
                <a:gridCol w="1677487"/>
              </a:tblGrid>
              <a:tr h="739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Этапы выполнения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Схемы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Материалы, инструменты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1.Изготовление ткацкого станка.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Изготовить деревянную раму размером 80 на 80см.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80см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               80см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</a:rPr>
                        <a:t/>
                      </a:r>
                      <a:br>
                        <a:rPr lang="ru-RU" sz="2400">
                          <a:latin typeface="Calibri"/>
                        </a:rPr>
                      </a:b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Молоток,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Рейки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Гвозди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Вбить по каркасу рамы гвозди на расстоянии 4см.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Молоток, Гвозди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5" name="Picture 7" descr="IMG_0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5850" cy="895350"/>
          </a:xfrm>
          <a:prstGeom prst="rect">
            <a:avLst/>
          </a:prstGeom>
          <a:noFill/>
        </p:spPr>
      </p:pic>
      <p:pic>
        <p:nvPicPr>
          <p:cNvPr id="2054" name="Рисунок 5" descr="IMG_0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4425" cy="800100"/>
          </a:xfrm>
          <a:prstGeom prst="rect">
            <a:avLst/>
          </a:prstGeom>
          <a:noFill/>
        </p:spPr>
      </p:pic>
      <p:pic>
        <p:nvPicPr>
          <p:cNvPr id="2053" name="Рисунок 7" descr="IMG_0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38225" cy="885825"/>
          </a:xfrm>
          <a:prstGeom prst="rect">
            <a:avLst/>
          </a:prstGeom>
          <a:noFill/>
        </p:spPr>
      </p:pic>
      <p:pic>
        <p:nvPicPr>
          <p:cNvPr id="2052" name="Рисунок 9" descr="IMG_0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28700" cy="857250"/>
          </a:xfrm>
          <a:prstGeom prst="rect">
            <a:avLst/>
          </a:prstGeom>
          <a:noFill/>
        </p:spPr>
      </p:pic>
      <p:pic>
        <p:nvPicPr>
          <p:cNvPr id="2051" name="Рисунок 10" descr="IMG_02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5850" cy="876300"/>
          </a:xfrm>
          <a:prstGeom prst="rect">
            <a:avLst/>
          </a:prstGeom>
          <a:noFill/>
        </p:spPr>
      </p:pic>
      <p:pic>
        <p:nvPicPr>
          <p:cNvPr id="2050" name="Рисунок 12" descr="IMG_0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85850" cy="800100"/>
          </a:xfrm>
          <a:prstGeom prst="rect">
            <a:avLst/>
          </a:prstGeom>
          <a:noFill/>
        </p:spPr>
      </p:pic>
      <p:pic>
        <p:nvPicPr>
          <p:cNvPr id="2049" name="Рисунок 4" descr="IMG_02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76325" cy="78105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724128" y="5661248"/>
            <a:ext cx="648072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 flipV="1">
            <a:off x="5580112" y="5877272"/>
            <a:ext cx="0" cy="2809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5436096" y="6309320"/>
            <a:ext cx="234503" cy="234503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5724128" y="5517232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436096" y="5373216"/>
            <a:ext cx="216024" cy="216024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156176" y="5373216"/>
            <a:ext cx="216024" cy="216024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580112" y="3140968"/>
            <a:ext cx="1224136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Технологическая карта изготовления пледа и рамы.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225398"/>
          <a:ext cx="8892481" cy="5299945"/>
        </p:xfrm>
        <a:graphic>
          <a:graphicData uri="http://schemas.openxmlformats.org/drawingml/2006/table">
            <a:tbl>
              <a:tblPr/>
              <a:tblGrid>
                <a:gridCol w="679939"/>
                <a:gridCol w="3759112"/>
                <a:gridCol w="2822084"/>
                <a:gridCol w="1631346"/>
              </a:tblGrid>
              <a:tr h="3478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2.Изготовление пледа.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23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Закрепить нить на крайнем гвозде, натянуть нить белого цвета по вертикали до конца рамки и обратно.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Нить белого цвета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Потом продолжать натягивать нить по горизонтали до конца рамки и обратно. Так натянуть по всей площади по 15 нитей в ряд, т.е. на пересечении получится 15+15=30 нитей;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Нить белого цвета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5" name="Picture 7" descr="IMG_0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2016224" cy="16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Рисунок 5" descr="IMG_0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2638579" cy="18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карта изготовления пледа и рамы.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785"/>
          <a:ext cx="9144001" cy="5772372"/>
        </p:xfrm>
        <a:graphic>
          <a:graphicData uri="http://schemas.openxmlformats.org/drawingml/2006/table">
            <a:tbl>
              <a:tblPr/>
              <a:tblGrid>
                <a:gridCol w="699171"/>
                <a:gridCol w="3865437"/>
                <a:gridCol w="2901905"/>
                <a:gridCol w="1677488"/>
              </a:tblGrid>
              <a:tr h="20882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Плед состоит из двух цветов, поэтому натянуть желтый цвет по тому же принципу 10 нитей в ряд.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Нить жёлтого цвета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После желтого цвета опять натянуть  белую нить. Натянуть также 15 нитей в ряд.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Каждый ряд – это слой из 40 нитей. На пересечении их вдвое больше.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Нить белого цвета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Рисунок 7" descr="IMG_0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2304256" cy="178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Рисунок 9" descr="IMG_0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933056"/>
            <a:ext cx="241946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Технологическая карта изготовления пледа и рамы.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620688"/>
          <a:ext cx="9144002" cy="6237312"/>
        </p:xfrm>
        <a:graphic>
          <a:graphicData uri="http://schemas.openxmlformats.org/drawingml/2006/table">
            <a:tbl>
              <a:tblPr/>
              <a:tblGrid>
                <a:gridCol w="699171"/>
                <a:gridCol w="3865437"/>
                <a:gridCol w="2901906"/>
                <a:gridCol w="1677488"/>
              </a:tblGrid>
              <a:tr h="20290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Когда все нити натянуты, то перевязать все пересечения небольшой нитью,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узелком.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Нить белого цвета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Подрезать только верхние белый и желтые цвета. Нижние 15 белых нитей оставить  нетронутыми.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Итог: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Получились жёлто-белые помпоны.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ножницы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2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Перерезать нити основы, снять изделие с рамы.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ножницы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12" marR="23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Рисунок 10" descr="IMG_0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2160240" cy="174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Рисунок 12" descr="IMG_0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224767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Рисунок 4" descr="IMG_02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661248"/>
            <a:ext cx="1656184" cy="120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Экологическое и экономическое обоснование.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6046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Средства потраченные мной: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" y="2353372"/>
          <a:ext cx="9143999" cy="4107259"/>
        </p:xfrm>
        <a:graphic>
          <a:graphicData uri="http://schemas.openxmlformats.org/drawingml/2006/table">
            <a:tbl>
              <a:tblPr/>
              <a:tblGrid>
                <a:gridCol w="750402"/>
                <a:gridCol w="2756671"/>
                <a:gridCol w="2256774"/>
                <a:gridCol w="3380152"/>
              </a:tblGrid>
              <a:tr h="157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       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товар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Цена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магазине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Цена итого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Пряжа белая -2шт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Пряжа жёлтая -1шт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120руб/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360руб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Бруски -2шт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30руб/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60руб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2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420руб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836712"/>
            <a:ext cx="2032198" cy="135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Хочется отметить, что выполняя данный проект, я научилась изготавливать  плед своими руками. Всем в классе очень понравился.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мой плед!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посмотрите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ткала его не зря.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Тёплый мягкий и красивый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Подойдёт для малыша!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bulateek\Desktop\Все мое\Плед\IMG_02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076575" cy="357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9928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Плетение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одним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древнейших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ремесел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техник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используемых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этом виде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рукоделия.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популярными сегодня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лозы, бумаги,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макраме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3384376" cy="253828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57033"/>
            <a:ext cx="3456384" cy="25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жилище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строилось изначально из кореньев,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веток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шкур животных.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6-tub-ru.yandex.net/i?id=606617298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600400" cy="270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yurtalux.com/wp-content/uploads/2012/11/wooden-yurts-yurtalu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390763" cy="2933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научился заплетать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9817"/>
          <a:stretch>
            <a:fillRect/>
          </a:stretch>
        </p:blipFill>
        <p:spPr bwMode="auto">
          <a:xfrm>
            <a:off x="4788024" y="1052736"/>
            <a:ext cx="41351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0495" b="6579"/>
          <a:stretch>
            <a:fillRect/>
          </a:stretch>
        </p:blipFill>
        <p:spPr bwMode="auto">
          <a:xfrm>
            <a:off x="755576" y="1124744"/>
            <a:ext cx="38164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ткачества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изобретён ещё в каменном веке. Повсеместно для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ткачества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использовались разного рода ручные приспособления (дощечки, бердыши). Позднее был изобретён горизонтальный ткацкий станок. Распространённым сырьём для пряжи были шерсть, лён, хлопок и шёлк.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7-tub-ru.yandex.net/i?id=483280176-4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511474873-3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30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1837458"/>
            <a:ext cx="892971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стильный и удобный плед новорожденного из доступных материалов.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ткацкий «станок»-приспособление  для плетения.</a:t>
            </a:r>
          </a:p>
          <a:p>
            <a:pPr lvl="0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Изготовить плед, соблюдая технику безопасности.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Критерии: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Аккуратность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Красота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 в быту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Низкая стоимость.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501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«Плед с помпонами для новорождённого» Объект проектирования: «Плед с помпонами» </vt:lpstr>
      <vt:lpstr>Слайд 2</vt:lpstr>
      <vt:lpstr>Такое жилище строилось изначально из кореньев, веток и шкур животных.</vt:lpstr>
      <vt:lpstr>Человек научился заплетать волосы. в косы.</vt:lpstr>
      <vt:lpstr>Слайд 5</vt:lpstr>
      <vt:lpstr>Слайд 6</vt:lpstr>
      <vt:lpstr>Цель проекта:</vt:lpstr>
      <vt:lpstr>Задачи:</vt:lpstr>
      <vt:lpstr>Критерии:</vt:lpstr>
      <vt:lpstr>Слайд 10</vt:lpstr>
      <vt:lpstr>Слайд 11</vt:lpstr>
      <vt:lpstr>План работы</vt:lpstr>
      <vt:lpstr>Технологическая карта изготовления пледа и рамы.</vt:lpstr>
      <vt:lpstr>Технологическая карта изготовления пледа и рамы.</vt:lpstr>
      <vt:lpstr>Технологическая карта изготовления пледа и рамы.</vt:lpstr>
      <vt:lpstr>Технологическая карта изготовления пледа и рамы.</vt:lpstr>
      <vt:lpstr>Экологическое и экономическое обоснование.</vt:lpstr>
      <vt:lpstr> Самооценка</vt:lpstr>
      <vt:lpstr>Реклама</vt:lpstr>
    </vt:vector>
  </TitlesOfParts>
  <Company>МОУ "СОШ №6"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«Плед с помпонами для новорождённого» Объект проектирования: «Плед с помпонами» </dc:title>
  <dc:creator>МОУ "СОШ №6"</dc:creator>
  <cp:lastModifiedBy>Общий</cp:lastModifiedBy>
  <cp:revision>10</cp:revision>
  <dcterms:created xsi:type="dcterms:W3CDTF">2013-04-09T06:08:56Z</dcterms:created>
  <dcterms:modified xsi:type="dcterms:W3CDTF">2013-04-11T05:05:14Z</dcterms:modified>
</cp:coreProperties>
</file>