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2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0570-191E-4745-A035-C8CE3D4C3BB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2907-692A-41BA-A1CF-88B30DA66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9737-2A24-48A8-B959-16B82F16852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CCC0-5877-4E4C-A5BC-A389221B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2D8B-1E86-483E-A650-EDF70E07949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8DF5-E8E0-42C8-A025-9E6D3059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1AED-64D9-49CC-AD14-7DE935DC0B24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F3AD-1779-4548-8E37-6E4A38840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8CCB-CBB8-43C5-87E6-5100E1C8B7C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FF10-3559-4C6E-A6AA-D0970044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D1A7-A3B5-41B0-A82E-48A5F7EFD324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6769-A62C-4FB9-9F25-9ED3673C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4DD6-D219-409F-8B43-97BCDDA353A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AE24-681F-4796-8D72-723F4B207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C5EC-0CC7-4CAB-AD92-0755DDF4FB1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9924-B1D5-4AB9-A414-30548298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F0E6-672D-497A-BF4E-5331D8EFF28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0A79-E590-4022-B2E2-6CAFA4C3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9DAF-45CC-447C-8408-223FE5F092DB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A4C4-C509-4F03-AF7A-6269B975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0993-DEF7-4513-BEBD-7E73401DD86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B136-CF4F-48CD-B1CC-B145DFD9C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C64176-F519-4CBF-8E78-CCEE0A3BD18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E2993-448C-4DC8-B06C-311724D3E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357312"/>
          </a:xfrm>
        </p:spPr>
        <p:txBody>
          <a:bodyPr/>
          <a:lstStyle/>
          <a:p>
            <a:r>
              <a:rPr lang="ru-RU" sz="8000" b="1" i="1" smtClean="0">
                <a:solidFill>
                  <a:srgbClr val="FF0000"/>
                </a:solidFill>
              </a:rPr>
              <a:t>ЗДРАВСТВУЙТЕ!</a:t>
            </a:r>
            <a:endParaRPr lang="ru-RU" sz="800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C:\Users\123\Desktop\анимашки\c5ed4ada670c9030895b9294be8cdb9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0723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399 0.11921 C 1.11022E-16 0.13426 0.00035 0.15162 -0.00642 0.16528 C -0.01319 0.23565 -0.01024 0.31018 -0.01111 0.38102 C -0.01007 0.42592 -0.00573 0.47546 -0.01233 0.51921 C -0.01319 0.53426 -0.01372 0.54653 -0.01719 0.56041 C -0.01615 0.58102 -0.01788 0.58333 -0.01111 0.59699 C -0.0092 0.60463 -0.00799 0.61203 -0.00521 0.61921 C -0.00486 0.63773 -0.00955 0.67106 0.00069 0.69051 C 0.00313 0.69977 0.00469 0.70347 0.00903 0.71111 C 0.01389 0.71944 0.01632 0.72963 0.02448 0.73333 C 0.02691 0.73449 0.02951 0.73472 0.0316 0.73657 C 0.03281 0.73773 0.03385 0.73912 0.03524 0.73981 C 0.0375 0.7412 0.04236 0.74305 0.04236 0.74328 C 0.05972 0.74143 0.06059 0.74352 0.07101 0.73032 C 0.07448 0.71643 0.07656 0.70162 0.07934 0.6875 C 0.07899 0.68055 0.08316 0.63241 0.07222 0.62222 C 0.07135 0.6206 0.07049 0.61921 0.06979 0.61759 C 0.06927 0.61597 0.06927 0.61412 0.06858 0.61273 C 0.06233 0.59861 0.05156 0.58495 0.04115 0.57639 C 0.03542 0.56412 0.01337 0.56088 0.00313 0.56041 C -0.02344 0.55903 -0.05017 0.55879 -0.07674 0.55717 C -0.08628 0.55671 -0.09566 0.55602 -0.10521 0.55555 C -0.13247 0.54236 -0.1651 0.54537 -0.1934 0.54444 C -0.25434 0.53264 -0.32569 0.54074 -0.38976 0.53819 C -0.42622 0.52199 -0.38872 0.53819 -0.49687 0.53495 C -0.55312 0.53333 -0.60972 0.52801 -0.66597 0.52546 C -0.67899 0.52592 -0.69219 0.52616 -0.70521 0.52708 C -0.70816 0.52731 -0.71076 0.5294 -0.71354 0.53032 C -0.71719 0.53148 -0.72431 0.53333 -0.72431 0.53356 C -0.73142 0.53125 -0.73837 0.53379 -0.74566 0.53495 C -0.75816 0.53912 -0.75174 0.53657 -0.76233 0.54143 C -0.76354 0.5419 -0.76597 0.54305 -0.76597 0.54328 C -0.76927 0.55578 -0.76424 0.54051 -0.77066 0.5493 C -0.77656 0.55741 -0.76649 0.55208 -0.77552 0.55555 C -0.78316 0.57129 -0.78715 0.58912 -0.79444 0.60486 C -0.79531 0.625 -0.80052 0.65185 -0.79097 0.66991 C -0.78802 0.68125 -0.78993 0.67662 -0.78611 0.68426 C -0.78229 0.70092 -0.77014 0.71389 -0.76007 0.72384 C -0.7592 0.72546 -0.75868 0.72731 -0.75764 0.7287 C -0.7566 0.73009 -0.75486 0.73055 -0.75399 0.73194 C -0.75295 0.73379 -0.75295 0.73657 -0.75174 0.73819 C -0.75052 0.73981 -0.74826 0.74004 -0.74687 0.74143 C -0.74514 0.74328 -0.74392 0.74606 -0.74219 0.74768 C -0.73924 0.75046 -0.72899 0.75717 -0.72552 0.75879 C -0.72066 0.76528 -0.71667 0.7669 -0.71007 0.76991 C -0.70764 0.77106 -0.70278 0.77315 -0.70278 0.77338 C -0.69948 0.77199 -0.69601 0.77199 -0.69444 0.76666 C -0.68993 0.75116 -0.69809 0.75833 -0.68854 0.75254 C -0.68767 0.75092 -0.68715 0.74907 -0.68611 0.74768 C -0.68507 0.74629 -0.68333 0.74606 -0.68264 0.74444 C -0.68073 0.74028 -0.68212 0.7331 -0.67899 0.73032 C -0.67656 0.72824 -0.67187 0.72384 -0.67187 0.72407 C -0.66823 0.71666 -0.66788 0.70879 -0.66476 0.70162 C -0.66181 0.69491 -0.65677 0.69097 -0.65399 0.68426 C -0.64965 0.67407 -0.64896 0.66296 -0.64566 0.65254 C -0.64323 0.64444 -0.64149 0.63727 -0.63976 0.6287 C -0.63854 0.60602 -0.63906 0.5868 -0.63733 0.56366 C -0.63576 0.5162 -0.63594 0.49491 -0.62674 0.45555 C -0.62812 0.42708 -0.62899 0.42199 -0.62674 0.38588 C -0.62639 0.37963 -0.62187 0.36828 -0.62187 0.36852 C -0.62066 0.35555 -0.61875 0.35416 -0.61597 0.34305 C -0.61372 0.33403 -0.61389 0.325 -0.61111 0.31597 C -0.61007 0.30069 -0.60937 0.28727 -0.60278 0.27477 C -0.60069 0.26551 -0.60017 0.25578 -0.59931 0.24606 C -0.59809 0.2118 -0.59427 0.17986 -0.58507 0.14768 C -0.58385 0.13194 -0.58108 0.11828 -0.57778 0.10324 C -0.57517 0.06759 -0.56788 0.02893 -0.58264 -0.00301 C -0.58472 -0.01435 -0.58229 -0.00509 -0.58733 -0.01574 C -0.5901 -0.02153 -0.59236 -0.02963 -0.59566 -0.03472 C -0.59705 -0.03681 -0.59913 -0.03773 -0.60052 -0.03959 C -0.60191 -0.04144 -0.6026 -0.04398 -0.60399 -0.04584 C -0.60955 -0.05324 -0.62153 -0.05764 -0.62899 -0.06019 C -0.63854 -0.05972 -0.64809 -0.05949 -0.65764 -0.05857 C -0.66215 -0.0581 -0.67066 -0.05394 -0.67066 -0.05371 C -0.67691 -0.04838 -0.68385 -0.04722 -0.69097 -0.04445 C -0.70538 -0.03102 -0.68177 -0.05209 -0.69931 -0.03959 C -0.70642 -0.03449 -0.7099 -0.02824 -0.71597 -0.02222 C -0.72083 -0.01736 -0.72708 -0.01389 -0.73264 -0.01111 C -0.73733 -0.00625 -0.73924 -0.00185 -0.74444 0.00162 C -0.74722 0.00741 -0.74896 0.01342 -0.75174 0.01921 C -0.75312 0.02986 -0.75486 0.04028 -0.75642 0.05092 C -0.75608 0.06528 -0.75625 0.07963 -0.75521 0.09375 C -0.75503 0.09653 -0.75035 0.10162 -0.74931 0.10324 C -0.74045 0.11805 -0.73021 0.13611 -0.71719 0.14444 C -0.71233 0.15301 -0.71094 0.15231 -0.70399 0.15717 C -0.69774 0.1618 -0.69288 0.16852 -0.68611 0.17153 C -0.66823 0.18819 -0.60365 0.18102 -0.60052 0.18102 C -0.57552 0.18194 -0.55052 0.18333 -0.52552 0.18426 C -0.5099 0.1912 -0.49306 0.19398 -0.47674 0.19537 C -0.45799 0.19907 -0.46562 0.19745 -0.45399 0.2 C -0.43993 0.20648 -0.42309 0.20555 -0.40885 0.20648 C -0.37899 0.21643 -0.40625 0.20787 -0.32674 0.20972 C -0.28941 0.21065 -0.25208 0.2118 -0.21476 0.21435 C -0.12205 0.20602 -0.02812 0.22731 0.06389 0.20972 C 0.06927 0.20602 0.07448 0.20486 0.07934 0.2 C 0.08663 0.19259 0.09306 0.1831 0.10069 0.17639 C 0.10399 0.16967 0.10365 0.16458 0.10556 0.15717 C 0.10712 0.15116 0.11059 0.1456 0.11267 0.13981 C 0.11563 0.13194 0.11493 0.12708 0.11979 0.12083 C 0.12378 0.10509 0.12587 0.08866 0.13056 0.07315 C 0.13247 0.04074 0.13976 -0.00556 0.12101 -0.03172 C 0.11806 -0.04306 0.10955 -0.05834 0.10191 -0.06505 C 0.08681 -0.09375 0.04948 -0.07037 0.02326 -0.06968 C 0.0158 -0.06482 0.01007 -0.05996 0.00313 -0.05394 C -0.00052 -0.04653 -0.00226 -0.03889 -0.00642 -0.03172 C -0.00816 -0.025 -0.00955 -0.01806 -0.01111 -0.01111 C -0.01007 0.00625 -0.01059 0.02477 -0.00642 0.04143 C -0.00677 0.06088 -0.0066 0.08055 -0.00764 0.1 C -0.00799 0.10671 -0.01076 0.11273 -0.01233 0.11921 C -0.01267 0.12083 -0.01354 0.12384 -0.01354 0.12407 C -0.01319 0.12662 -0.01233 0.13194 -0.01233 0.13217 " pathEditMode="relative" rAng="0" ptsTypes="fffffff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Содержимое 4" descr=" &amp;Mcy;&amp;acy;&amp;scy;&amp;tcy;&amp;iecy;&amp;rcy;-&amp;kcy;&amp;lcy;&amp;acy;&amp;scy;&amp;scy; &amp;Acy;&amp;pcy;&amp;pcy;&amp;lcy;&amp;icy;&amp;kcy;&amp;acy;&amp;tscy;&amp;icy;&amp;yacy;: &amp;Ocy;&amp;bcy;&amp;hardcy;&amp;iocy;&amp;mcy;&amp;ncy;&amp;acy;&amp;yacy; &amp;gcy;&amp;vcy;&amp;ocy;&amp;zcy;&amp;dcy;&amp;icy;&amp;kcy;&amp;acy;.&amp;Mcy;&amp;K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107362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4" descr=" &amp;Mcy;&amp;acy;&amp;scy;&amp;tcy;&amp;iecy;&amp;rcy;-&amp;kcy;&amp;lcy;&amp;acy;&amp;scy;&amp;scy; &amp;Acy;&amp;pcy;&amp;pcy;&amp;lcy;&amp;icy;&amp;kcy;&amp;acy;&amp;tscy;&amp;icy;&amp;yacy;: &amp;Ocy;&amp;bcy;&amp;hardcy;&amp;iocy;&amp;mcy;&amp;ncy;&amp;acy;&amp;yacy; &amp;gcy;&amp;vcy;&amp;ocy;&amp;zcy;&amp;dcy;&amp;icy;&amp;kcy;&amp;acy;.&amp;Mcy;&amp;K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"/>
            <a:ext cx="8286750" cy="642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4" descr=" &amp;Mcy;&amp;acy;&amp;scy;&amp;tcy;&amp;iecy;&amp;rcy;-&amp;kcy;&amp;lcy;&amp;acy;&amp;scy;&amp;scy; &amp;Acy;&amp;pcy;&amp;pcy;&amp;lcy;&amp;icy;&amp;kcy;&amp;acy;&amp;tscy;&amp;icy;&amp;yacy;: &amp;Ocy;&amp;bcy;&amp;hardcy;&amp;iocy;&amp;mcy;&amp;ncy;&amp;acy;&amp;yacy; &amp;gcy;&amp;vcy;&amp;ocy;&amp;zcy;&amp;dcy;&amp;icy;&amp;kcy;&amp;acy;.&amp;Mcy;&amp;K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178800" cy="621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4" descr=" &amp;Mcy;&amp;acy;&amp;scy;&amp;tcy;&amp;iecy;&amp;rcy;-&amp;kcy;&amp;lcy;&amp;acy;&amp;scy;&amp;scy;, &amp;Ocy;&amp;tcy;&amp;kcy;&amp;rcy;&amp;ycy;&amp;tcy;&amp;kcy;&amp;acy; &amp;Acy;&amp;pcy;&amp;pcy;&amp;lcy;&amp;icy;&amp;kcy;&amp;acy;&amp;tscy;&amp;icy;&amp;yacy;: &amp;Ocy;&amp;tcy;&amp;kcy;&amp;rcy;&amp;ycy;&amp;tcy;&amp;kcy;&amp;icy; &amp;dcy;&amp;lcy;&amp;yacy; &amp;vcy;&amp;iecy;&amp;tcy;&amp;iecy;&amp;rcy;&amp;acy;&amp;ncy;&amp;ocy;&amp;v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15313" cy="6072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4" descr=" &amp;Mcy;&amp;acy;&amp;scy;&amp;tcy;&amp;iecy;&amp;rcy;-&amp;kcy;&amp;lcy;&amp;acy;&amp;scy;&amp;scy;, &amp;Ocy;&amp;tcy;&amp;kcy;&amp;rcy;&amp;ycy;&amp;tcy;&amp;kcy;&amp;acy; &amp;Acy;&amp;pcy;&amp;pcy;&amp;lcy;&amp;icy;&amp;kcy;&amp;acy;&amp;tscy;&amp;icy;&amp;yacy;: &amp;Ocy;&amp;tcy;&amp;kcy;&amp;rcy;&amp;ycy;&amp;tcy;&amp;kcy;&amp;icy; &amp;dcy;&amp;lcy;&amp;yacy; &amp;vcy;&amp;iecy;&amp;tcy;&amp;iecy;&amp;rcy;&amp;acy;&amp;ncy;&amp;ocy;&amp;v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15313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4" descr=" &amp;Mcy;&amp;acy;&amp;scy;&amp;tcy;&amp;iecy;&amp;rcy;-&amp;kcy;&amp;lcy;&amp;acy;&amp;scy;&amp;scy;, &amp;Ocy;&amp;tcy;&amp;kcy;&amp;rcy;&amp;ycy;&amp;tcy;&amp;kcy;&amp;acy; &amp;Acy;&amp;pcy;&amp;pcy;&amp;lcy;&amp;icy;&amp;kcy;&amp;acy;&amp;tscy;&amp;icy;&amp;yacy;: &amp;Ocy;&amp;tcy;&amp;kcy;&amp;rcy;&amp;ycy;&amp;tcy;&amp;kcy;&amp;icy; &amp;dcy;&amp;lcy;&amp;yacy; &amp;vcy;&amp;iecy;&amp;tcy;&amp;iecy;&amp;rcy;&amp;acy;&amp;ncy;&amp;ocy;&amp;v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7835900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Содержимое 4" descr=" &amp;Mcy;&amp;acy;&amp;scy;&amp;tcy;&amp;iecy;&amp;rcy;-&amp;kcy;&amp;lcy;&amp;acy;&amp;scy;&amp;scy;, &amp;Ocy;&amp;tcy;&amp;kcy;&amp;rcy;&amp;ycy;&amp;tcy;&amp;kcy;&amp;acy; &amp;Acy;&amp;pcy;&amp;pcy;&amp;lcy;&amp;icy;&amp;kcy;&amp;acy;&amp;tscy;&amp;icy;&amp;yacy;: &amp;Ocy;&amp;tcy;&amp;kcy;&amp;rcy;&amp;ycy;&amp;tcy;&amp;kcy;&amp;icy; &amp;dcy;&amp;lcy;&amp;yacy; &amp;vcy;&amp;iecy;&amp;tcy;&amp;iecy;&amp;rcy;&amp;acy;&amp;ncy;&amp;ocy;&amp;v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250237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-8838398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-7330253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-54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-5814053">
            <a:off x="931863" y="4189412"/>
            <a:ext cx="11191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7" descr="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esktop\сценариии\защитники отечества\мак9 м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15950"/>
            <a:ext cx="7620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3643312" cy="5268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Майский праздник </a:t>
            </a:r>
          </a:p>
          <a:p>
            <a:pPr>
              <a:buFont typeface="Arial" charset="0"/>
              <a:buNone/>
            </a:pPr>
            <a:r>
              <a:rPr lang="ru-RU" sz="2400" smtClean="0"/>
              <a:t>День Победы</a:t>
            </a:r>
          </a:p>
          <a:p>
            <a:pPr>
              <a:buFont typeface="Arial" charset="0"/>
              <a:buNone/>
            </a:pPr>
            <a:r>
              <a:rPr lang="ru-RU" sz="2400" smtClean="0"/>
              <a:t>Отмечает вся страна.</a:t>
            </a:r>
          </a:p>
          <a:p>
            <a:pPr>
              <a:buFont typeface="Arial" charset="0"/>
              <a:buNone/>
            </a:pPr>
            <a:r>
              <a:rPr lang="ru-RU" sz="2400" smtClean="0"/>
              <a:t>Надевают наши деды</a:t>
            </a:r>
          </a:p>
          <a:p>
            <a:pPr>
              <a:buFont typeface="Arial" charset="0"/>
              <a:buNone/>
            </a:pPr>
            <a:r>
              <a:rPr lang="ru-RU" sz="2400" smtClean="0"/>
              <a:t>Боевые ордена.</a:t>
            </a:r>
          </a:p>
          <a:p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Их с утра зовёт дорога</a:t>
            </a:r>
          </a:p>
          <a:p>
            <a:pPr>
              <a:buFont typeface="Arial" charset="0"/>
              <a:buNone/>
            </a:pPr>
            <a:r>
              <a:rPr lang="ru-RU" sz="2400" smtClean="0"/>
              <a:t>На торжественный парад.</a:t>
            </a:r>
          </a:p>
          <a:p>
            <a:pPr>
              <a:buFont typeface="Arial" charset="0"/>
              <a:buNone/>
            </a:pPr>
            <a:r>
              <a:rPr lang="ru-RU" sz="2400" smtClean="0"/>
              <a:t>И задумчиво с порога</a:t>
            </a:r>
          </a:p>
          <a:p>
            <a:pPr>
              <a:buFont typeface="Arial" charset="0"/>
              <a:buNone/>
            </a:pPr>
            <a:r>
              <a:rPr lang="ru-RU" sz="2400" smtClean="0"/>
              <a:t>Вслед им бабушки глядят.</a:t>
            </a:r>
          </a:p>
          <a:p>
            <a:endParaRPr lang="ru-RU" sz="2400" smtClean="0"/>
          </a:p>
        </p:txBody>
      </p:sp>
      <p:pic>
        <p:nvPicPr>
          <p:cNvPr id="14338" name="Picture 2" descr="D:\Desktop\сценариии\защитники отечества\сол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413" y="273050"/>
            <a:ext cx="413702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8800" smtClean="0"/>
              <a:t>Всем, спасибо за работу!</a:t>
            </a:r>
          </a:p>
          <a:p>
            <a:pPr algn="ctr">
              <a:buFont typeface="Arial" charset="0"/>
              <a:buNone/>
            </a:pPr>
            <a:r>
              <a:rPr lang="ru-RU" sz="8800" smtClean="0"/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Desktop\сценариии\защитники отечества\1273085960_9may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1922463"/>
            <a:ext cx="5111750" cy="2555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Салют взрывает тишину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Палитрой красок в небе синем.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Давно прошедшую войну,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Не забывает вся Россия.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Мы знаем, что родная Русь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Своих героев не забудет.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Во славу им сегодня пусть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Грохочут тысячи орудий!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5363" name="Picture 2" descr="D:\Desktop\сценариии\защитники отечества\1273085960_9ma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"/>
            <a:ext cx="8763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esktop\сценариии\защитники отечества\де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8643937" cy="6357938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58175" cy="714375"/>
          </a:xfrm>
        </p:spPr>
        <p:txBody>
          <a:bodyPr/>
          <a:lstStyle/>
          <a:p>
            <a:pPr algn="ctr"/>
            <a:r>
              <a:rPr lang="ru-RU" sz="4000" smtClean="0"/>
              <a:t>Что нам понадобиться: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71500" y="1785938"/>
            <a:ext cx="8115300" cy="37147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- лист цветного картона;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- цв.бумага;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- клей ПВА или карандаш;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- ножницы;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- салфетка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84248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7"/>
          <p:cNvSpPr>
            <a:spLocks noChangeArrowheads="1"/>
          </p:cNvSpPr>
          <p:nvPr/>
        </p:nvSpPr>
        <p:spPr bwMode="auto">
          <a:xfrm>
            <a:off x="5143500" y="1071563"/>
            <a:ext cx="378618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- Ножницы передаем товарищу кольцами вперед;</a:t>
            </a:r>
          </a:p>
          <a:p>
            <a:r>
              <a:rPr lang="ru-RU" sz="3200">
                <a:latin typeface="Calibri" pitchFamily="34" charset="0"/>
              </a:rPr>
              <a:t>- Ножницы не держать в раскрытом виде;</a:t>
            </a:r>
          </a:p>
          <a:p>
            <a:r>
              <a:rPr lang="ru-RU" sz="3200">
                <a:latin typeface="Calibri" pitchFamily="34" charset="0"/>
              </a:rPr>
              <a:t>- Не резать ножницами на ходу;</a:t>
            </a:r>
          </a:p>
          <a:p>
            <a:r>
              <a:rPr lang="ru-RU" sz="3200">
                <a:latin typeface="Calibri" pitchFamily="34" charset="0"/>
              </a:rPr>
              <a:t>- Не оставлять ножницы в раскрытом виде.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3738562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3"/>
          <p:cNvSpPr>
            <a:spLocks noGrp="1"/>
          </p:cNvSpPr>
          <p:nvPr>
            <p:ph idx="1"/>
          </p:nvPr>
        </p:nvSpPr>
        <p:spPr>
          <a:xfrm>
            <a:off x="571500" y="857250"/>
            <a:ext cx="8115300" cy="47863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u="sng" smtClean="0">
                <a:latin typeface="Times New Roman" pitchFamily="18" charset="0"/>
              </a:rPr>
              <a:t>Правила личной гигиены при работе с клеем.</a:t>
            </a:r>
            <a:endParaRPr lang="ru-RU" b="1" u="sng" smtClean="0">
              <a:latin typeface="Times New Roman" pitchFamily="18" charset="0"/>
            </a:endParaRPr>
          </a:p>
          <a:p>
            <a:endParaRPr lang="en-US" u="sng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</a:rPr>
              <a:t>Не брать клей в рот.</a:t>
            </a:r>
          </a:p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</a:rPr>
              <a:t>Не пачкать одежду.</a:t>
            </a:r>
          </a:p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</a:rPr>
              <a:t>Не проливать клей на парту и на пол.</a:t>
            </a:r>
          </a:p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</a:rPr>
              <a:t>Излишки клея удалять </a:t>
            </a:r>
            <a:r>
              <a:rPr lang="ru-RU" smtClean="0">
                <a:latin typeface="Times New Roman" pitchFamily="18" charset="0"/>
              </a:rPr>
              <a:t>салфеткой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</a:rPr>
              <a:t>После работы с клеем помыть руки.</a:t>
            </a:r>
          </a:p>
          <a:p>
            <a:pPr eaLnBrk="0" hangingPunct="0">
              <a:buFont typeface="Wingdings" pitchFamily="2" charset="2"/>
              <a:buChar char="Ø"/>
            </a:pPr>
            <a:endParaRPr lang="en-US" smtClean="0">
              <a:latin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 &amp;Mcy;&amp;acy;&amp;scy;&amp;tcy;&amp;iecy;&amp;rcy;-&amp;kcy;&amp;lcy;&amp;acy;&amp;scy;&amp;scy; &amp;Acy;&amp;pcy;&amp;pcy;&amp;lcy;&amp;icy;&amp;kcy;&amp;acy;&amp;tscy;&amp;icy;&amp;yacy;: &amp;Ocy;&amp;bcy;&amp;hardcy;&amp;iocy;&amp;mcy;&amp;ncy;&amp;acy;&amp;yacy; &amp;gcy;&amp;vcy;&amp;ocy;&amp;zcy;&amp;dcy;&amp;icy;&amp;kcy;&amp;acy;.&amp;Mcy;&amp;K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572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4" descr=" &amp;Mcy;&amp;acy;&amp;scy;&amp;tcy;&amp;iecy;&amp;rcy;-&amp;kcy;&amp;lcy;&amp;acy;&amp;scy;&amp;scy; &amp;Acy;&amp;pcy;&amp;pcy;&amp;lcy;&amp;icy;&amp;kcy;&amp;acy;&amp;tscy;&amp;icy;&amp;yacy;: &amp;Ocy;&amp;bcy;&amp;hardcy;&amp;iocy;&amp;mcy;&amp;ncy;&amp;acy;&amp;yacy; &amp;gcy;&amp;vcy;&amp;ocy;&amp;zcy;&amp;dcy;&amp;icy;&amp;kcy;&amp;acy;.&amp;Mcy;&amp;Kcy; &amp;Bcy;&amp;ucy;&amp;mcy;&amp;acy;&amp;gcy;&amp;acy;, &amp;Bcy;&amp;ucy;&amp;mcy;&amp;acy;&amp;gcy;&amp;acy; &amp;gcy;&amp;ocy;&amp;fcy;&amp;rcy;&amp;icy;&amp;rcy;&amp;ocy;&amp;vcy;&amp;acy;&amp;ncy;&amp;ncy;&amp;acy;&amp;yacy; 23 &amp;fcy;&amp;iecy;&amp;vcy;&amp;rcy;&amp;acy;&amp;lcy;&amp;yacy;, &amp;Dcy;&amp;iecy;&amp;ncy;&amp;softcy; &amp;pcy;&amp;ocy;&amp;bcy;&amp;iecy;&amp;dcy;&amp;ycy;. &amp;Fcy;&amp;ocy;&amp;tcy;&amp;ocy;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85750"/>
            <a:ext cx="8107362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134</Words>
  <Application>Microsoft Office PowerPoint</Application>
  <PresentationFormat>Экран (4:3)</PresentationFormat>
  <Paragraphs>39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Times New Roman</vt:lpstr>
      <vt:lpstr>Wingdings</vt:lpstr>
      <vt:lpstr>Тема Office</vt:lpstr>
      <vt:lpstr>ЗДРАВСТВУЙТЕ!</vt:lpstr>
      <vt:lpstr>Слайд 2</vt:lpstr>
      <vt:lpstr>Слайд 3</vt:lpstr>
      <vt:lpstr>Слайд 4</vt:lpstr>
      <vt:lpstr>Что нам понадобиться: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LAN_OS</dc:creator>
  <cp:lastModifiedBy>Navigator</cp:lastModifiedBy>
  <cp:revision>10</cp:revision>
  <dcterms:created xsi:type="dcterms:W3CDTF">2013-05-07T16:54:11Z</dcterms:created>
  <dcterms:modified xsi:type="dcterms:W3CDTF">2014-03-18T15:21:14Z</dcterms:modified>
</cp:coreProperties>
</file>