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0" r:id="rId9"/>
    <p:sldId id="281" r:id="rId10"/>
    <p:sldId id="282" r:id="rId11"/>
    <p:sldId id="263" r:id="rId12"/>
    <p:sldId id="264" r:id="rId13"/>
    <p:sldId id="310" r:id="rId14"/>
    <p:sldId id="303" r:id="rId15"/>
    <p:sldId id="304" r:id="rId16"/>
    <p:sldId id="308" r:id="rId17"/>
    <p:sldId id="269" r:id="rId18"/>
    <p:sldId id="271" r:id="rId19"/>
    <p:sldId id="273" r:id="rId20"/>
    <p:sldId id="275" r:id="rId21"/>
    <p:sldId id="277" r:id="rId22"/>
    <p:sldId id="279" r:id="rId23"/>
    <p:sldId id="30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1" r:id="rId32"/>
    <p:sldId id="294" r:id="rId33"/>
    <p:sldId id="296" r:id="rId34"/>
    <p:sldId id="297" r:id="rId35"/>
    <p:sldId id="298" r:id="rId36"/>
    <p:sldId id="299" r:id="rId37"/>
    <p:sldId id="300" r:id="rId38"/>
    <p:sldId id="301" r:id="rId39"/>
    <p:sldId id="305" r:id="rId40"/>
    <p:sldId id="306" r:id="rId4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58E6BA4-218B-4D4A-9C16-6A60698C3568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9EEDB3A-C370-4180-93F6-59CC8D919E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54333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55A8AD-5A6F-4474-842B-AF20209FAD3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347E2D-E0C2-4AA6-857C-AF7D253987B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>
                <a:alpha val="2900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323528" y="332656"/>
            <a:ext cx="8424936" cy="6192688"/>
          </a:xfrm>
          <a:prstGeom prst="round2Diag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9" name="Рисунок 15" descr="ngod5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4713288"/>
            <a:ext cx="1574800" cy="214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Рисунок 16" descr="453544e7b7fdt.jp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750" y="-171450"/>
            <a:ext cx="1789113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2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379646-CD3C-4B95-8338-F982F9E36606}" type="datetimeFigureOut">
              <a:rPr lang="ru-RU"/>
              <a:pPr>
                <a:defRPr/>
              </a:pPr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D424F6-4A2C-4D9C-93E4-9C29F4A25C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6" name="Рисунок 8" descr="0_1ecaa_724dafb7_L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0" y="188913"/>
            <a:ext cx="611188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Рисунок 9" descr="0_1ecaa_724dafb7_L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388350" y="6165850"/>
            <a:ext cx="5762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0113" y="2133600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u="sng" dirty="0" smtClean="0"/>
              <a:t>Исследовательский проект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«Новогодняя игрушка»</a:t>
            </a:r>
            <a:br>
              <a:rPr lang="ru-RU" dirty="0" smtClean="0"/>
            </a:br>
            <a:r>
              <a:rPr lang="ru-RU" dirty="0" smtClean="0"/>
              <a:t>(звёздочка)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Проект подготовили учащиеся 1Б класса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Руководитель: Костина Л.Д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Учитель начальных классов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МОБУ </a:t>
            </a:r>
            <a:r>
              <a:rPr lang="ru-RU" dirty="0" err="1" smtClean="0"/>
              <a:t>Талаканской</a:t>
            </a:r>
            <a:r>
              <a:rPr lang="ru-RU" dirty="0" smtClean="0"/>
              <a:t> СОШ № 6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нтон\Desktop\у10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79613" y="4868863"/>
            <a:ext cx="12001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C:\Users\антон\Desktop\у11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88125" y="2565400"/>
            <a:ext cx="18764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C:\Users\антон\Desktop\2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71550" y="2708275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C:\Users\антон\Desktop\7.jpe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995738" y="4941888"/>
            <a:ext cx="16764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7" descr="C:\Users\антон\Desktop\1.jpe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084888" y="4797425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8" descr="C:\Users\антон\Desktop\6.jpe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563938" y="2636838"/>
            <a:ext cx="22479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Заголовок 7"/>
          <p:cNvSpPr>
            <a:spLocks noGrp="1"/>
          </p:cNvSpPr>
          <p:nvPr>
            <p:ph type="ctrTitle"/>
          </p:nvPr>
        </p:nvSpPr>
        <p:spPr>
          <a:xfrm>
            <a:off x="611188" y="1196975"/>
            <a:ext cx="7772400" cy="1470025"/>
          </a:xfrm>
        </p:spPr>
        <p:txBody>
          <a:bodyPr/>
          <a:lstStyle/>
          <a:p>
            <a:pPr eaLnBrk="1" hangingPunct="1"/>
            <a:r>
              <a:rPr lang="ru-RU" u="sng" smtClean="0"/>
              <a:t>Обычай наряжать ёлку.</a:t>
            </a: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нтон\Desktop\1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6013" y="2276475"/>
            <a:ext cx="20764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C:\Users\антон\Desktop\7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40200" y="2349500"/>
            <a:ext cx="12858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C:\Users\антон\Desktop\3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979613" y="4581525"/>
            <a:ext cx="1333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C:\Users\антон\Desktop\2.jpe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84663" y="4652963"/>
            <a:ext cx="9334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C:\Users\антон\Desktop\4.jpe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156325" y="4581525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 descr="C:\Users\антон\Desktop\5.jpe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443663" y="2276475"/>
            <a:ext cx="17811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Заголовок 7"/>
          <p:cNvSpPr>
            <a:spLocks noGrp="1"/>
          </p:cNvSpPr>
          <p:nvPr>
            <p:ph type="ctrTitle"/>
          </p:nvPr>
        </p:nvSpPr>
        <p:spPr>
          <a:xfrm>
            <a:off x="611188" y="765175"/>
            <a:ext cx="7772400" cy="1470025"/>
          </a:xfrm>
        </p:spPr>
        <p:txBody>
          <a:bodyPr/>
          <a:lstStyle/>
          <a:p>
            <a:pPr eaLnBrk="1" hangingPunct="1"/>
            <a:r>
              <a:rPr lang="ru-RU" u="sng" smtClean="0"/>
              <a:t>Выбор модели изделия.</a:t>
            </a: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антон\Desktop\6.jpe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03350" y="2781300"/>
            <a:ext cx="14668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C:\Users\антон\Desktop\8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24300" y="3500438"/>
            <a:ext cx="2095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C:\Users\антон\Desktop\9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979613" y="47244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C:\Users\антон\Desktop\10.jpe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443663" y="2636838"/>
            <a:ext cx="15049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C:\Users\антон\Desktop\11.jpe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300788" y="4868863"/>
            <a:ext cx="10763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Заголовок 6"/>
          <p:cNvSpPr>
            <a:spLocks noGrp="1"/>
          </p:cNvSpPr>
          <p:nvPr>
            <p:ph type="ctrTitle"/>
          </p:nvPr>
        </p:nvSpPr>
        <p:spPr>
          <a:xfrm>
            <a:off x="611188" y="908050"/>
            <a:ext cx="7772400" cy="1470025"/>
          </a:xfrm>
        </p:spPr>
        <p:txBody>
          <a:bodyPr/>
          <a:lstStyle/>
          <a:p>
            <a:pPr eaLnBrk="1" hangingPunct="1"/>
            <a:r>
              <a:rPr lang="ru-RU" u="sng" smtClean="0"/>
              <a:t>Выбор модели изделия.</a:t>
            </a: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 descr="Image6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2555875" y="0"/>
            <a:ext cx="4125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u="sng" smtClean="0"/>
              <a:t>Выбор материала для изготовления  новогодней игрушки.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антон\Desktop\DSCF375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Звёздочка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45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875" y="4868863"/>
            <a:ext cx="6400800" cy="1752600"/>
          </a:xfrm>
        </p:spPr>
        <p:txBody>
          <a:bodyPr/>
          <a:lstStyle/>
          <a:p>
            <a:pPr algn="r"/>
            <a:endParaRPr lang="ru-RU" sz="240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 descr="Image6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79388" y="0"/>
            <a:ext cx="41259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4500563" y="1268413"/>
            <a:ext cx="4364037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Calibri" pitchFamily="34" charset="0"/>
              </a:rPr>
              <a:t>Звёздочка склеена из</a:t>
            </a:r>
          </a:p>
          <a:p>
            <a:pPr algn="ctr"/>
            <a:r>
              <a:rPr lang="ru-RU" sz="2800">
                <a:latin typeface="Calibri" pitchFamily="34" charset="0"/>
              </a:rPr>
              <a:t>одинаковых узких полосок </a:t>
            </a:r>
          </a:p>
          <a:p>
            <a:pPr algn="ctr"/>
            <a:r>
              <a:rPr lang="ru-RU" sz="2800">
                <a:latin typeface="Calibri" pitchFamily="34" charset="0"/>
              </a:rPr>
              <a:t>бумаги. Для каждого луча полоску согнули капелькой и склеили кончики.</a:t>
            </a:r>
          </a:p>
          <a:p>
            <a:pPr algn="ctr"/>
            <a:r>
              <a:rPr lang="ru-RU" sz="2800">
                <a:latin typeface="Calibri" pitchFamily="34" charset="0"/>
              </a:rPr>
              <a:t>А внутри лучей и посередине звёздочки из полосок сделали колечко.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468313" y="404813"/>
            <a:ext cx="82010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>
                <a:latin typeface="Calibri" pitchFamily="34" charset="0"/>
              </a:rPr>
              <a:t>Подберём восемь одинаковых полосок бумаги.</a:t>
            </a:r>
          </a:p>
          <a:p>
            <a:pPr algn="ctr"/>
            <a:r>
              <a:rPr lang="ru-RU" sz="2800">
                <a:latin typeface="Calibri" pitchFamily="34" charset="0"/>
              </a:rPr>
              <a:t>Лучше, если они будут шириной 1 см, длиной 12 см.</a:t>
            </a:r>
          </a:p>
        </p:txBody>
      </p:sp>
      <p:pic>
        <p:nvPicPr>
          <p:cNvPr id="21507" name="Рисунок 3" descr="Image7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30000"/>
          </a:blip>
          <a:srcRect/>
          <a:stretch>
            <a:fillRect/>
          </a:stretch>
        </p:blipFill>
        <p:spPr bwMode="auto">
          <a:xfrm>
            <a:off x="2124075" y="1628775"/>
            <a:ext cx="488632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1187450" y="4221163"/>
            <a:ext cx="67484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alibri" pitchFamily="34" charset="0"/>
              </a:rPr>
              <a:t>Три полоски сложим пополам и разрежем.</a:t>
            </a:r>
          </a:p>
        </p:txBody>
      </p:sp>
      <p:pic>
        <p:nvPicPr>
          <p:cNvPr id="21509" name="Рисунок 5" descr="Image7 - копия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20000"/>
          </a:blip>
          <a:srcRect/>
          <a:stretch>
            <a:fillRect/>
          </a:stretch>
        </p:blipFill>
        <p:spPr bwMode="auto">
          <a:xfrm>
            <a:off x="2627313" y="4941888"/>
            <a:ext cx="3922712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1476375" y="404813"/>
            <a:ext cx="62166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alibri" pitchFamily="34" charset="0"/>
              </a:rPr>
              <a:t>Все короткие полоски склеим в кольца.</a:t>
            </a:r>
          </a:p>
        </p:txBody>
      </p:sp>
      <p:pic>
        <p:nvPicPr>
          <p:cNvPr id="22531" name="Рисунок 2" descr="Image71 - копия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20000"/>
          </a:blip>
          <a:srcRect/>
          <a:stretch>
            <a:fillRect/>
          </a:stretch>
        </p:blipFill>
        <p:spPr bwMode="auto">
          <a:xfrm>
            <a:off x="2124075" y="1196975"/>
            <a:ext cx="48768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900113" y="3429000"/>
            <a:ext cx="7321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alibri" pitchFamily="34" charset="0"/>
              </a:rPr>
              <a:t>Длинные полоски согнём и склеим капелькой.</a:t>
            </a:r>
          </a:p>
        </p:txBody>
      </p:sp>
      <p:pic>
        <p:nvPicPr>
          <p:cNvPr id="22533" name="Рисунок 4" descr="Image72 - копия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20000"/>
          </a:blip>
          <a:srcRect/>
          <a:stretch>
            <a:fillRect/>
          </a:stretch>
        </p:blipFill>
        <p:spPr bwMode="auto">
          <a:xfrm>
            <a:off x="2268538" y="4292600"/>
            <a:ext cx="46513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u="sng" dirty="0" smtClean="0"/>
              <a:t>Цель исследования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>к Новому году украсить ёлку игрушками, сделанными своими руками.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468313" y="333375"/>
            <a:ext cx="82359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alibri" pitchFamily="34" charset="0"/>
              </a:rPr>
              <a:t>Внутрь каждой бумажной капельки вклеим колечко.</a:t>
            </a:r>
          </a:p>
        </p:txBody>
      </p:sp>
      <p:pic>
        <p:nvPicPr>
          <p:cNvPr id="23555" name="Рисунок 3" descr="Image73- копия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30000"/>
          </a:blip>
          <a:srcRect/>
          <a:stretch>
            <a:fillRect/>
          </a:stretch>
        </p:blipFill>
        <p:spPr bwMode="auto">
          <a:xfrm>
            <a:off x="1979613" y="1052513"/>
            <a:ext cx="5040312" cy="20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1331913" y="3573463"/>
            <a:ext cx="64293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alibri" pitchFamily="34" charset="0"/>
              </a:rPr>
              <a:t>Разложим готовые петельки звёздочкой.</a:t>
            </a:r>
          </a:p>
        </p:txBody>
      </p:sp>
      <p:pic>
        <p:nvPicPr>
          <p:cNvPr id="23557" name="Рисунок 5" descr="Image74 - копия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20000"/>
          </a:blip>
          <a:srcRect/>
          <a:stretch>
            <a:fillRect/>
          </a:stretch>
        </p:blipFill>
        <p:spPr bwMode="auto">
          <a:xfrm>
            <a:off x="2987675" y="4221163"/>
            <a:ext cx="3529013" cy="244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2195513" y="404813"/>
            <a:ext cx="46418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alibri" pitchFamily="34" charset="0"/>
              </a:rPr>
              <a:t>Склеим их попарно за бочок.</a:t>
            </a:r>
          </a:p>
        </p:txBody>
      </p:sp>
      <p:pic>
        <p:nvPicPr>
          <p:cNvPr id="24579" name="Рисунок 2" descr="Image8 - копия - копия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30000" contrast="20000"/>
          </a:blip>
          <a:srcRect/>
          <a:stretch>
            <a:fillRect/>
          </a:stretch>
        </p:blipFill>
        <p:spPr bwMode="auto">
          <a:xfrm>
            <a:off x="2195513" y="981075"/>
            <a:ext cx="4710112" cy="245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1042988" y="3644900"/>
            <a:ext cx="6988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alibri" pitchFamily="34" charset="0"/>
              </a:rPr>
              <a:t>В середину звёздочки тоже вклеим колечко.</a:t>
            </a:r>
          </a:p>
        </p:txBody>
      </p:sp>
      <p:pic>
        <p:nvPicPr>
          <p:cNvPr id="24581" name="Рисунок 4" descr="Image8 - копия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20000"/>
          </a:blip>
          <a:srcRect/>
          <a:stretch>
            <a:fillRect/>
          </a:stretch>
        </p:blipFill>
        <p:spPr bwMode="auto">
          <a:xfrm>
            <a:off x="3203575" y="4440238"/>
            <a:ext cx="2736850" cy="241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1187450" y="476250"/>
            <a:ext cx="66722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Calibri" pitchFamily="34" charset="0"/>
              </a:rPr>
              <a:t>Подвесим звёздочку на нитке от дождика.</a:t>
            </a:r>
          </a:p>
        </p:txBody>
      </p:sp>
      <p:pic>
        <p:nvPicPr>
          <p:cNvPr id="25603" name="Рисунок 2" descr="Image8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20000"/>
          </a:blip>
          <a:srcRect/>
          <a:stretch>
            <a:fillRect/>
          </a:stretch>
        </p:blipFill>
        <p:spPr bwMode="auto">
          <a:xfrm>
            <a:off x="2771775" y="1125538"/>
            <a:ext cx="3357563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u="sng" smtClean="0"/>
              <a:t>Работа над изготовлением новогодней игрушки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антон\Desktop\фото\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антон\Desktop\фото\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антон\Desktop\фото\3(1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антон\Desktop\фото\3(2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антон\Desktop\фото\3(3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антон\Desktop\фото\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i="1" u="sng" smtClean="0"/>
              <a:t>Объект исследования</a:t>
            </a:r>
            <a:r>
              <a:rPr lang="ru-RU" u="sng" smtClean="0"/>
              <a:t>: </a:t>
            </a:r>
            <a:br>
              <a:rPr lang="ru-RU" u="sng" smtClean="0"/>
            </a:br>
            <a:r>
              <a:rPr lang="ru-RU" smtClean="0"/>
              <a:t>новогодние украшения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антон\Desktop\фото\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антон\Desktop\фото\6(1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антон\Desktop\фото\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антон\Desktop\фото\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антон\Desktop\фото\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антон\Desktop\фото\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антон\Desktop\фото\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антон\Desktop\фото\1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ctrTitle"/>
          </p:nvPr>
        </p:nvSpPr>
        <p:spPr>
          <a:xfrm>
            <a:off x="611188" y="765175"/>
            <a:ext cx="7772400" cy="1470025"/>
          </a:xfrm>
        </p:spPr>
        <p:txBody>
          <a:bodyPr/>
          <a:lstStyle/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u="sng" smtClean="0"/>
              <a:t>Выводы:</a:t>
            </a:r>
            <a:r>
              <a:rPr lang="ru-RU" smtClean="0"/>
              <a:t/>
            </a:r>
            <a:br>
              <a:rPr lang="ru-RU" smtClean="0"/>
            </a:br>
            <a:r>
              <a:rPr lang="ru-RU" sz="2800" smtClean="0"/>
              <a:t>1.Мы смогли сделать к Новому году ёлочные украшения.</a:t>
            </a:r>
            <a:br>
              <a:rPr lang="ru-RU" sz="2800" smtClean="0"/>
            </a:br>
            <a:r>
              <a:rPr lang="ru-RU" sz="2800" smtClean="0"/>
              <a:t>2.Сделав игрушки, мы смогли украсить ими свой класс и ёлку.</a:t>
            </a:r>
            <a:br>
              <a:rPr lang="ru-RU" sz="2800" smtClean="0"/>
            </a:br>
            <a:r>
              <a:rPr lang="ru-RU" sz="2800" smtClean="0"/>
              <a:t>3.Украшения для ёлки можно сделать из всего, что есть под рукой.</a:t>
            </a:r>
            <a:br>
              <a:rPr lang="ru-RU" sz="2800" smtClean="0"/>
            </a:br>
            <a:r>
              <a:rPr lang="ru-RU" sz="2800" smtClean="0"/>
              <a:t>4.Мы узнали, что обычай наряжать ёлку пришёл к нам со времён Петра 1. </a:t>
            </a:r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ctrTitle"/>
          </p:nvPr>
        </p:nvSpPr>
        <p:spPr>
          <a:xfrm>
            <a:off x="755650" y="1412875"/>
            <a:ext cx="7772400" cy="1470025"/>
          </a:xfrm>
        </p:spPr>
        <p:txBody>
          <a:bodyPr/>
          <a:lstStyle/>
          <a:p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u="sng" smtClean="0"/>
              <a:t>Перспектива: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интересно выяснить, как у разных народов принято было украшать свою новогоднюю ёлку.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u="sng" dirty="0" smtClean="0"/>
              <a:t>Предмет исследования</a:t>
            </a:r>
            <a:r>
              <a:rPr lang="ru-RU" dirty="0" smtClean="0"/>
              <a:t>: изготовление новогодних украшений своими руками, использование различных видов бумаги для изготовления игрушек.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/>
          <p:cNvSpPr>
            <a:spLocks noGrp="1"/>
          </p:cNvSpPr>
          <p:nvPr>
            <p:ph type="ctrTitle"/>
          </p:nvPr>
        </p:nvSpPr>
        <p:spPr>
          <a:xfrm>
            <a:off x="684213" y="1628775"/>
            <a:ext cx="7772400" cy="1470025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 smtClean="0"/>
              <a:t>Заключение: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к Новому году мы смогли украсить наш класс и новогоднюю ёлку собственноручно изготовленными игрушками и представить свой проект на школьном конкурсе, завоевав много положительных откликов на результат нашей работы.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413"/>
            <a:ext cx="7486650" cy="43926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i="1" u="sng" dirty="0" smtClean="0"/>
              <a:t>Задачи исследования: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100" dirty="0" smtClean="0"/>
              <a:t>1. Изучить историю возникновения традиции украшать ёлку на Новый год.</a:t>
            </a:r>
            <a:br>
              <a:rPr lang="ru-RU" sz="3100" dirty="0" smtClean="0"/>
            </a:br>
            <a:r>
              <a:rPr lang="ru-RU" sz="3100" dirty="0" smtClean="0"/>
              <a:t>2. Узнать, когда в России зародился этот обычай.</a:t>
            </a:r>
            <a:br>
              <a:rPr lang="ru-RU" sz="3100" dirty="0" smtClean="0"/>
            </a:br>
            <a:r>
              <a:rPr lang="ru-RU" sz="3100" dirty="0" smtClean="0"/>
              <a:t>3. Выяснить, как раньше украшали ёлку.</a:t>
            </a:r>
            <a:br>
              <a:rPr lang="ru-RU" sz="3100" dirty="0" smtClean="0"/>
            </a:br>
            <a:r>
              <a:rPr lang="ru-RU" sz="3100" dirty="0" smtClean="0"/>
              <a:t>4. Узнать, как можно самим сделать игрушки для ёлки.</a:t>
            </a:r>
            <a:br>
              <a:rPr lang="ru-RU" sz="3100" dirty="0" smtClean="0"/>
            </a:br>
            <a:r>
              <a:rPr lang="ru-RU" sz="3100" dirty="0" smtClean="0"/>
              <a:t>5. Сделать новогодние игрушки своими руками.</a:t>
            </a:r>
            <a:br>
              <a:rPr lang="ru-RU" sz="3100" dirty="0" smtClean="0"/>
            </a:br>
            <a:r>
              <a:rPr lang="ru-RU" sz="3100" dirty="0" smtClean="0"/>
              <a:t>6. Украсить ёлку к Новому году.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u="sng" dirty="0" smtClean="0"/>
              <a:t>Гипотеза</a:t>
            </a:r>
            <a:r>
              <a:rPr lang="ru-RU" dirty="0" smtClean="0"/>
              <a:t>: </a:t>
            </a:r>
            <a:br>
              <a:rPr lang="ru-RU" dirty="0" smtClean="0"/>
            </a:br>
            <a:r>
              <a:rPr lang="ru-RU" sz="4000" dirty="0" smtClean="0"/>
              <a:t>мы предположили, что сами можем сделать новогодние игрушки и украсить ими нашу ёлку.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u="sng" dirty="0" smtClean="0"/>
              <a:t>План работы: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1. Сбор информации из различных источников, какие</a:t>
            </a:r>
            <a:br>
              <a:rPr lang="ru-RU" sz="2400" dirty="0" smtClean="0"/>
            </a:br>
            <a:r>
              <a:rPr lang="ru-RU" sz="2400" dirty="0" smtClean="0"/>
              <a:t> ёлочные игрушки сделать своими руками.</a:t>
            </a:r>
            <a:br>
              <a:rPr lang="ru-RU" sz="2400" dirty="0" smtClean="0"/>
            </a:br>
            <a:r>
              <a:rPr lang="ru-RU" sz="2400" dirty="0" smtClean="0"/>
              <a:t>2. Выяснить, какой материал можно использовать для изготовления игрушек.</a:t>
            </a:r>
            <a:br>
              <a:rPr lang="ru-RU" sz="2400" dirty="0" smtClean="0"/>
            </a:br>
            <a:r>
              <a:rPr lang="ru-RU" sz="2400" dirty="0" smtClean="0"/>
              <a:t>3.Выбор модели изделия.</a:t>
            </a:r>
            <a:br>
              <a:rPr lang="ru-RU" sz="2400" dirty="0" smtClean="0"/>
            </a:br>
            <a:r>
              <a:rPr lang="ru-RU" sz="2400" dirty="0" smtClean="0"/>
              <a:t>4.Практическая часть – изготовление украшений.</a:t>
            </a:r>
            <a:br>
              <a:rPr lang="ru-RU" sz="2400" dirty="0" smtClean="0"/>
            </a:br>
            <a:r>
              <a:rPr lang="ru-RU" sz="2400" dirty="0" smtClean="0"/>
              <a:t>5.Украшение новогодней ёлки.</a:t>
            </a:r>
            <a:br>
              <a:rPr lang="ru-RU" sz="2400" dirty="0" smtClean="0"/>
            </a:br>
            <a:r>
              <a:rPr lang="ru-RU" sz="2400" dirty="0" smtClean="0"/>
              <a:t>6.Наблюдение, фото – фиксация.</a:t>
            </a:r>
            <a:br>
              <a:rPr lang="ru-RU" sz="2400" dirty="0" smtClean="0"/>
            </a:br>
            <a:r>
              <a:rPr lang="ru-RU" sz="2400" dirty="0" smtClean="0"/>
              <a:t>7.Обобщение опыта, создание презентации проекта.</a:t>
            </a:r>
            <a:br>
              <a:rPr lang="ru-RU" sz="2400" dirty="0" smtClean="0"/>
            </a:br>
            <a:r>
              <a:rPr lang="ru-RU" sz="2400" dirty="0" smtClean="0"/>
              <a:t>8.Участие в школьном конкурсе проектных работ.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нтон\Desktop\у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43213" y="765175"/>
            <a:ext cx="3048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C:\Users\антон\Desktop\е3.jpe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187450" y="1052513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C:\Users\антон\Desktop\е1.jpe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651500" y="981075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C:\Users\антон\Desktop\е5.jpe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619250" y="3284538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C:\Users\антон\Desktop\е4.jpe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500563" y="321310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 descr="C:\Users\антон\Desktop\е7.jpe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300788" y="4797425"/>
            <a:ext cx="9239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 descr="C:\Users\антон\Desktop\е6.jpe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555875" y="4941888"/>
            <a:ext cx="24098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2" descr="C:\Users\антон\Desktop\у8.jpe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6948488" y="3213100"/>
            <a:ext cx="1143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4" name="Заголовок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u="sng" smtClean="0"/>
              <a:t>Обычай наряжать ёлку.</a:t>
            </a: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C:\Users\антон\Desktop\у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19250" y="2276475"/>
            <a:ext cx="619125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Заголовок 2"/>
          <p:cNvSpPr>
            <a:spLocks noGrp="1"/>
          </p:cNvSpPr>
          <p:nvPr>
            <p:ph type="ctrTitle"/>
          </p:nvPr>
        </p:nvSpPr>
        <p:spPr>
          <a:xfrm>
            <a:off x="611188" y="549275"/>
            <a:ext cx="7772400" cy="1470025"/>
          </a:xfrm>
        </p:spPr>
        <p:txBody>
          <a:bodyPr/>
          <a:lstStyle/>
          <a:p>
            <a:pPr eaLnBrk="1" hangingPunct="1"/>
            <a:r>
              <a:rPr lang="ru-RU" u="sng" smtClean="0"/>
              <a:t>Обычай наряжать ёлку.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шаблон3</Template>
  <TotalTime>185</TotalTime>
  <Words>186</Words>
  <Application>Microsoft Office PowerPoint</Application>
  <PresentationFormat>Экран (4:3)</PresentationFormat>
  <Paragraphs>38</Paragraphs>
  <Slides>40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шаблон3</vt:lpstr>
      <vt:lpstr>Исследовательский проект «Новогодняя игрушка» (звёздочка)</vt:lpstr>
      <vt:lpstr>Цель исследования: к Новому году украсить ёлку игрушками, сделанными своими руками.</vt:lpstr>
      <vt:lpstr>Объект исследования:  новогодние украшения</vt:lpstr>
      <vt:lpstr>Предмет исследования: изготовление новогодних украшений своими руками, использование различных видов бумаги для изготовления игрушек.</vt:lpstr>
      <vt:lpstr>Задачи исследования: 1. Изучить историю возникновения традиции украшать ёлку на Новый год. 2. Узнать, когда в России зародился этот обычай. 3. Выяснить, как раньше украшали ёлку. 4. Узнать, как можно самим сделать игрушки для ёлки. 5. Сделать новогодние игрушки своими руками. 6. Украсить ёлку к Новому году. </vt:lpstr>
      <vt:lpstr>Гипотеза:  мы предположили, что сами можем сделать новогодние игрушки и украсить ими нашу ёлку.</vt:lpstr>
      <vt:lpstr>План работы: 1. Сбор информации из различных источников, какие  ёлочные игрушки сделать своими руками. 2. Выяснить, какой материал можно использовать для изготовления игрушек. 3.Выбор модели изделия. 4.Практическая часть – изготовление украшений. 5.Украшение новогодней ёлки. 6.Наблюдение, фото – фиксация. 7.Обобщение опыта, создание презентации проекта. 8.Участие в школьном конкурсе проектных работ.</vt:lpstr>
      <vt:lpstr>Обычай наряжать ёлку.</vt:lpstr>
      <vt:lpstr>Обычай наряжать ёлку.</vt:lpstr>
      <vt:lpstr>Обычай наряжать ёлку.</vt:lpstr>
      <vt:lpstr>Выбор модели изделия.</vt:lpstr>
      <vt:lpstr>Выбор модели изделия.</vt:lpstr>
      <vt:lpstr>Слайд 13</vt:lpstr>
      <vt:lpstr>Выбор материала для изготовления  новогодней игрушки.</vt:lpstr>
      <vt:lpstr>Слайд 15</vt:lpstr>
      <vt:lpstr>Звёздочка</vt:lpstr>
      <vt:lpstr>Слайд 17</vt:lpstr>
      <vt:lpstr>Слайд 18</vt:lpstr>
      <vt:lpstr>Слайд 19</vt:lpstr>
      <vt:lpstr>Слайд 20</vt:lpstr>
      <vt:lpstr>Слайд 21</vt:lpstr>
      <vt:lpstr>Слайд 22</vt:lpstr>
      <vt:lpstr>Работа над изготовлением новогодней игрушки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     Выводы: 1.Мы смогли сделать к Новому году ёлочные украшения. 2.Сделав игрушки, мы смогли украсить ими свой класс и ёлку. 3.Украшения для ёлки можно сделать из всего, что есть под рукой. 4.Мы узнали, что обычай наряжать ёлку пришёл к нам со времён Петра 1. </vt:lpstr>
      <vt:lpstr>   Перспектива: интересно выяснить, как у разных народов принято было украшать свою новогоднюю ёлку.</vt:lpstr>
      <vt:lpstr>  Заключение: к Новому году мы смогли украсить наш класс и новогоднюю ёлку собственноручно изготовленными игрушками и представить свой проект на школьном конкурсе, завоевав много положительных откликов на результат нашей работы.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Исследовательский проект «Новогодняя игрушка» (снежинка)</dc:title>
  <dc:creator>антон</dc:creator>
  <cp:lastModifiedBy>антон</cp:lastModifiedBy>
  <cp:revision>26</cp:revision>
  <dcterms:created xsi:type="dcterms:W3CDTF">2013-11-25T08:46:51Z</dcterms:created>
  <dcterms:modified xsi:type="dcterms:W3CDTF">2014-01-26T03:29:15Z</dcterms:modified>
</cp:coreProperties>
</file>