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1AAA-A2C3-4260-997E-C926CA516F3B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7055-59D9-4731-A75B-D667B20BB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35345B-0F50-4314-800C-3A75BFA7D09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39B7D4-D422-4F18-A202-A089749BEEE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к карте мира подойти,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968552" cy="27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Autofit/>
          </a:bodyPr>
          <a:lstStyle/>
          <a:p>
            <a:pPr algn="ctr"/>
            <a:r>
              <a:rPr lang="uk-UA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Масштаб – це число, що показує, у скільки разів зменшується довжина ліній на карті, плані порівняно з їхніми дійсними розмірами на Землі.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229286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масштабу 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числовий                іменований                  лінійний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2780928"/>
          <a:ext cx="8136904" cy="293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183"/>
                <a:gridCol w="2498172"/>
                <a:gridCol w="2569549"/>
              </a:tblGrid>
              <a:tr h="2934072">
                <a:tc>
                  <a:txBody>
                    <a:bodyPr/>
                    <a:lstStyle/>
                    <a:p>
                      <a:r>
                        <a:rPr lang="uk-UA" dirty="0" smtClean="0"/>
                        <a:t>Числовий подають у вигляді дробу, чисельник якого дорівнює одиниці,</a:t>
                      </a:r>
                      <a:r>
                        <a:rPr lang="uk-UA" baseline="0" dirty="0" smtClean="0"/>
                        <a:t> а знаменник показує у скільки разів відстань на плані або карті менша за відстань на місцевості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Іменований  масштаб словами</a:t>
                      </a:r>
                      <a:r>
                        <a:rPr lang="uk-UA" baseline="0" dirty="0" smtClean="0"/>
                        <a:t> та цифрами показує, яка відстань на місцевості відповідає  1 см на плані чи карті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Лінійний масштаб</a:t>
                      </a:r>
                      <a:r>
                        <a:rPr lang="uk-UA" baseline="0" dirty="0" smtClean="0"/>
                        <a:t> подають у вигляді лінійки, поділеної на рівні відрізки завдовжки 1 см, які відповідають відстані на місцевості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10800000" flipV="1">
            <a:off x="2051720" y="1268760"/>
            <a:ext cx="122413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139952" y="1700808"/>
            <a:ext cx="10081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96136" y="1196752"/>
            <a:ext cx="158417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Легко нам будет Украину там найти 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Мои документы\22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472608" cy="36750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здесь увидите бескрайние просторы 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824536" cy="361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Зеленые леса, поля, озера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24626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501008"/>
            <a:ext cx="2952328" cy="221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437112"/>
            <a:ext cx="2952328" cy="221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0896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Величие широких рек, </a:t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Места, где еще не был человек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12975"/>
            <a:ext cx="3312368" cy="248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149079"/>
            <a:ext cx="3168352" cy="23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93064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много разных городов, больших и малых, </a:t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Разбросанных по карте вверх и вниз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4341267" cy="193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45192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город свой вы можете найти,</a:t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Лишь стоит чуть указкой провести.</a:t>
            </a:r>
            <a:b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И, посмотрев на карту, вы поймете,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какой великой и большой стране живете!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08919"/>
            <a:ext cx="5976664" cy="373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97120"/>
          </a:xfrm>
        </p:spPr>
        <p:txBody>
          <a:bodyPr>
            <a:normAutofit fontScale="90000"/>
          </a:bodyPr>
          <a:lstStyle/>
          <a:p>
            <a:pPr marL="354013"/>
            <a:r>
              <a:rPr lang="uk-UA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Склади словосполучення</a:t>
            </a:r>
            <a:br>
              <a:rPr lang="uk-UA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5,21+3,3= …                              7) 2*0,7= …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8,73+0,27= …                            8) 1,4:10= …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0,12-0,11= …                             9) 2:4= …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0,62-0,28= …                             10) 71,6:0,1= …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0,24*0,1= …                              11) 1-0,3= …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2,31*10=…                                12) 1,2-0,2= …                          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 відповідей: А-9;  Т-0,7;  Ш-0,34;  К-0,14;  М-8,51;</a:t>
            </a:r>
            <a:b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Б-1,4; И-1; А-0,5;  Т-0,024;  Р- 716;  С-0,01;      </a:t>
            </a:r>
            <a:b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А-23,1</a:t>
            </a: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32325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</TotalTime>
  <Words>140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Если к карте мира подойти, </vt:lpstr>
      <vt:lpstr>  Легко нам будет Украину там найти </vt:lpstr>
      <vt:lpstr>Вы здесь увидите бескрайние просторы </vt:lpstr>
      <vt:lpstr>Зеленые леса, поля, озера</vt:lpstr>
      <vt:lpstr>Величие широких рек,  Места, где еще не был человек</vt:lpstr>
      <vt:lpstr>Здесь много разных городов, больших и малых,  Разбросанных по карте вверх и вниз</vt:lpstr>
      <vt:lpstr>Здесь город свой вы можете найти, Лишь стоит чуть указкой провести. И, посмотрев на карту, вы поймете,</vt:lpstr>
      <vt:lpstr>В какой великой и большой стране живете!</vt:lpstr>
      <vt:lpstr>Склади словосполучення 1) 5,21+3,3= …                              7) 2*0,7= … 2) 8,73+0,27= …                            8) 1,4:10= … 3) 0,12-0,11= …                             9) 2:4= … 4) 0,62-0,28= …                             10) 71,6:0,1= … 5) 0,24*0,1= …                              11) 1-0,3= … 6) 2,31*10=…                                12) 1,2-0,2= …                           Ключ відповідей: А-9;  Т-0,7;  Ш-0,34;  К-0,14;  М-8,51;                 Б-1,4; И-1; А-0,5;  Т-0,024;  Р- 716;  С-0,01;                                          А-23,1</vt:lpstr>
      <vt:lpstr>Масштаб – це число, що показує, у скільки разів зменшується довжина ліній на карті, плані порівняно з їхніми дійсними розмірами на Землі.</vt:lpstr>
      <vt:lpstr>Види масштабу     числовий                іменований                  лінійний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к карте мира подойти, </dc:title>
  <dc:creator>Admin</dc:creator>
  <cp:lastModifiedBy>Admin</cp:lastModifiedBy>
  <cp:revision>7</cp:revision>
  <dcterms:created xsi:type="dcterms:W3CDTF">2013-05-08T10:55:32Z</dcterms:created>
  <dcterms:modified xsi:type="dcterms:W3CDTF">2013-05-08T12:04:19Z</dcterms:modified>
</cp:coreProperties>
</file>