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9"/>
  </p:notesMasterIdLst>
  <p:sldIdLst>
    <p:sldId id="267" r:id="rId2"/>
    <p:sldId id="271" r:id="rId3"/>
    <p:sldId id="269" r:id="rId4"/>
    <p:sldId id="284" r:id="rId5"/>
    <p:sldId id="276" r:id="rId6"/>
    <p:sldId id="289" r:id="rId7"/>
    <p:sldId id="294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30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DA1BF-97F4-4436-8D89-CA81DE4C49D0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3A7317-00C7-4399-ADF1-82508DD732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050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A7317-00C7-4399-ADF1-82508DD7329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326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604F5D-4811-4E78-9565-DFAADDE3743E}" type="datetimeFigureOut">
              <a:rPr lang="ru-RU" smtClean="0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7451FA-AA39-44B3-B297-7E6C7ECE7BD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857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5AD40F-05E8-4C6C-B8BE-846E2AD1905A}" type="datetimeFigureOut">
              <a:rPr lang="ru-RU" smtClean="0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2FB58-E2D8-434C-9986-1E36ECC9123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898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61F430-8F5A-49B2-A3E5-A55CA06DEEBC}" type="datetimeFigureOut">
              <a:rPr lang="ru-RU" smtClean="0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F6656F-26BB-444D-A08E-B985D41E2C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83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388649-FFC9-490A-9D8D-DA5E8FBF501F}" type="datetimeFigureOut">
              <a:rPr lang="ru-RU" smtClean="0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01BADA-6799-44AE-A5B9-DC64CBF622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755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81BD3E-5A16-4484-AA69-A1018DE1C69F}" type="datetimeFigureOut">
              <a:rPr lang="ru-RU" smtClean="0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31B42E-5686-425C-A393-DCAA1D183B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303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582A50-B735-4912-968B-79AC2411F198}" type="datetimeFigureOut">
              <a:rPr lang="ru-RU" smtClean="0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7D4245-D020-4A3A-9B17-F4FCCA66FF1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351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1A1F7F-4121-40BD-9B19-DF5D69D3CF85}" type="datetimeFigureOut">
              <a:rPr lang="ru-RU" smtClean="0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AA633D-F83B-4B94-B4F3-86C3565B8E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280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AEAB02-4A3F-44FF-A0B3-5E92D952811F}" type="datetimeFigureOut">
              <a:rPr lang="ru-RU" smtClean="0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1F89A2-2BC1-48E7-879D-2FCCADA52C1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444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F29A28-A4F0-4D79-9362-3536507368EB}" type="datetimeFigureOut">
              <a:rPr lang="ru-RU" smtClean="0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F4E64E-4A0C-48C6-92E2-19767765C8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616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76AA91-49F5-42BB-943E-68F2513CF728}" type="datetimeFigureOut">
              <a:rPr lang="ru-RU" smtClean="0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8A314-7F52-4CC8-B8C4-801B60EF53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461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F02771-6598-4F40-B300-F5AB8EBE4280}" type="datetimeFigureOut">
              <a:rPr lang="ru-RU" smtClean="0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B5CFD3-99A9-4B9C-BD8F-24E96AE39F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374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09820F1-0F7B-4428-90FF-022BF8367999}" type="datetimeFigureOut">
              <a:rPr lang="ru-RU" smtClean="0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65A5041-2DF9-4C43-8F42-61C9600E3F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608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1\Desktop\зима\winterdelightwallpaper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ятно 2 2"/>
          <p:cNvSpPr/>
          <p:nvPr/>
        </p:nvSpPr>
        <p:spPr>
          <a:xfrm>
            <a:off x="3143250" y="0"/>
            <a:ext cx="5715000" cy="3357563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Швеция</a:t>
            </a:r>
          </a:p>
        </p:txBody>
      </p:sp>
      <p:sp>
        <p:nvSpPr>
          <p:cNvPr id="13316" name="Прямоугольник 3"/>
          <p:cNvSpPr>
            <a:spLocks noChangeArrowheads="1"/>
          </p:cNvSpPr>
          <p:nvPr/>
        </p:nvSpPr>
        <p:spPr bwMode="auto">
          <a:xfrm>
            <a:off x="4000500" y="4071938"/>
            <a:ext cx="45720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>
                <a:latin typeface="Verdana" pitchFamily="34" charset="0"/>
              </a:rPr>
              <a:t>В Швеции два Деда Мороза:</a:t>
            </a:r>
          </a:p>
          <a:p>
            <a:pPr algn="ctr"/>
            <a:r>
              <a:rPr lang="ru-RU" b="1">
                <a:latin typeface="Verdana" pitchFamily="34" charset="0"/>
              </a:rPr>
              <a:t>сутулый дед с шишковатым</a:t>
            </a:r>
          </a:p>
          <a:p>
            <a:pPr algn="ctr"/>
            <a:r>
              <a:rPr lang="ru-RU" b="1">
                <a:latin typeface="Verdana" pitchFamily="34" charset="0"/>
              </a:rPr>
              <a:t>носом  </a:t>
            </a:r>
            <a:r>
              <a:rPr lang="ru-RU" b="1">
                <a:solidFill>
                  <a:srgbClr val="C00000"/>
                </a:solidFill>
                <a:latin typeface="Verdana" pitchFamily="34" charset="0"/>
              </a:rPr>
              <a:t>– Юлтомтен  </a:t>
            </a:r>
            <a:r>
              <a:rPr lang="ru-RU" b="1">
                <a:latin typeface="Verdana" pitchFamily="34" charset="0"/>
              </a:rPr>
              <a:t>и  карлик</a:t>
            </a:r>
          </a:p>
          <a:p>
            <a:pPr algn="ctr"/>
            <a:r>
              <a:rPr lang="ru-RU" b="1">
                <a:solidFill>
                  <a:srgbClr val="C00000"/>
                </a:solidFill>
                <a:latin typeface="Verdana" pitchFamily="34" charset="0"/>
              </a:rPr>
              <a:t>Юлниссаар</a:t>
            </a:r>
            <a:r>
              <a:rPr lang="ru-RU" b="1">
                <a:latin typeface="Verdana" pitchFamily="34" charset="0"/>
              </a:rPr>
              <a:t>. И тот и другой под</a:t>
            </a:r>
          </a:p>
          <a:p>
            <a:pPr algn="ctr"/>
            <a:r>
              <a:rPr lang="ru-RU" b="1">
                <a:latin typeface="Verdana" pitchFamily="34" charset="0"/>
              </a:rPr>
              <a:t>Новый год ходят по домам и </a:t>
            </a:r>
          </a:p>
          <a:p>
            <a:pPr algn="ctr"/>
            <a:r>
              <a:rPr lang="ru-RU" b="1">
                <a:latin typeface="Verdana" pitchFamily="34" charset="0"/>
              </a:rPr>
              <a:t> оставляют подарки на </a:t>
            </a:r>
          </a:p>
          <a:p>
            <a:pPr algn="ctr"/>
            <a:r>
              <a:rPr lang="ru-RU" b="1">
                <a:latin typeface="Verdana" pitchFamily="34" charset="0"/>
              </a:rPr>
              <a:t>подоконниках.</a:t>
            </a:r>
          </a:p>
        </p:txBody>
      </p:sp>
      <p:pic>
        <p:nvPicPr>
          <p:cNvPr id="5" name="Picture 4" descr="Юлтомте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2706688"/>
            <a:ext cx="2682875" cy="340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newy4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57188"/>
            <a:ext cx="2162175" cy="193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1\Desktop\зима\winterdelightwallpaper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Прямоугольник 2"/>
          <p:cNvSpPr>
            <a:spLocks noChangeArrowheads="1"/>
          </p:cNvSpPr>
          <p:nvPr/>
        </p:nvSpPr>
        <p:spPr bwMode="auto">
          <a:xfrm>
            <a:off x="285750" y="1143000"/>
            <a:ext cx="45720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>
                <a:latin typeface="Verdana" pitchFamily="34" charset="0"/>
              </a:rPr>
              <a:t> В Норвегии подарки детям делают </a:t>
            </a:r>
            <a:r>
              <a:rPr lang="ru-RU" b="1">
                <a:solidFill>
                  <a:srgbClr val="C00000"/>
                </a:solidFill>
                <a:latin typeface="Verdana" pitchFamily="34" charset="0"/>
              </a:rPr>
              <a:t>Ниссе - симпатичные маленькие </a:t>
            </a:r>
          </a:p>
          <a:p>
            <a:pPr algn="ctr"/>
            <a:r>
              <a:rPr lang="ru-RU" b="1">
                <a:solidFill>
                  <a:srgbClr val="C00000"/>
                </a:solidFill>
                <a:latin typeface="Verdana" pitchFamily="34" charset="0"/>
              </a:rPr>
              <a:t>домовые.</a:t>
            </a:r>
            <a:r>
              <a:rPr lang="ru-RU" b="1">
                <a:latin typeface="Verdana" pitchFamily="34" charset="0"/>
              </a:rPr>
              <a:t> Ниссе носят вязаные колпачки и любят вкусненькое</a:t>
            </a:r>
            <a:r>
              <a:rPr lang="ru-RU">
                <a:latin typeface="Verdana" pitchFamily="34" charset="0"/>
              </a:rPr>
              <a:t>. </a:t>
            </a:r>
          </a:p>
        </p:txBody>
      </p:sp>
      <p:sp>
        <p:nvSpPr>
          <p:cNvPr id="4" name="Пятно 2 3"/>
          <p:cNvSpPr/>
          <p:nvPr/>
        </p:nvSpPr>
        <p:spPr>
          <a:xfrm>
            <a:off x="4429125" y="-214313"/>
            <a:ext cx="5429250" cy="300037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Норвегия</a:t>
            </a:r>
          </a:p>
        </p:txBody>
      </p:sp>
      <p:pic>
        <p:nvPicPr>
          <p:cNvPr id="5" name="Picture 4" descr="kbdm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688" y="2706688"/>
            <a:ext cx="3902075" cy="387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1\Desktop\зима\winterdelightwallpaper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Прямоугольник 2"/>
          <p:cNvSpPr>
            <a:spLocks noChangeArrowheads="1"/>
          </p:cNvSpPr>
          <p:nvPr/>
        </p:nvSpPr>
        <p:spPr bwMode="auto">
          <a:xfrm>
            <a:off x="4357688" y="3214688"/>
            <a:ext cx="45720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>
                <a:latin typeface="Verdana" pitchFamily="34" charset="0"/>
              </a:rPr>
              <a:t> Финский </a:t>
            </a:r>
            <a:r>
              <a:rPr lang="ru-RU" b="1">
                <a:solidFill>
                  <a:srgbClr val="C00000"/>
                </a:solidFill>
                <a:latin typeface="Verdana" pitchFamily="34" charset="0"/>
              </a:rPr>
              <a:t>Дед Мороз - Йоллупукки</a:t>
            </a:r>
            <a:r>
              <a:rPr lang="ru-RU" b="1">
                <a:latin typeface="Verdana" pitchFamily="34" charset="0"/>
              </a:rPr>
              <a:t> живет в Лапландии и с удовольствием</a:t>
            </a:r>
          </a:p>
          <a:p>
            <a:pPr algn="ctr"/>
            <a:r>
              <a:rPr lang="ru-RU" b="1">
                <a:latin typeface="Verdana" pitchFamily="34" charset="0"/>
              </a:rPr>
              <a:t> отвечает на письма детей.</a:t>
            </a:r>
          </a:p>
          <a:p>
            <a:pPr algn="ctr"/>
            <a:r>
              <a:rPr lang="ru-RU" b="1">
                <a:latin typeface="Verdana" pitchFamily="34" charset="0"/>
              </a:rPr>
              <a:t> Он носит высокую</a:t>
            </a:r>
          </a:p>
          <a:p>
            <a:pPr algn="ctr"/>
            <a:r>
              <a:rPr lang="ru-RU" b="1">
                <a:latin typeface="Verdana" pitchFamily="34" charset="0"/>
              </a:rPr>
              <a:t>конусообразную шапку, длинные волосы</a:t>
            </a:r>
          </a:p>
          <a:p>
            <a:pPr algn="ctr"/>
            <a:r>
              <a:rPr lang="ru-RU" b="1">
                <a:latin typeface="Verdana" pitchFamily="34" charset="0"/>
              </a:rPr>
              <a:t> и красную одежду. </a:t>
            </a:r>
          </a:p>
          <a:p>
            <a:pPr algn="ctr"/>
            <a:r>
              <a:rPr lang="ru-RU" b="1">
                <a:latin typeface="Verdana" pitchFamily="34" charset="0"/>
              </a:rPr>
              <a:t>Его окружают гномы </a:t>
            </a:r>
          </a:p>
          <a:p>
            <a:pPr algn="ctr"/>
            <a:r>
              <a:rPr lang="ru-RU" b="1">
                <a:latin typeface="Verdana" pitchFamily="34" charset="0"/>
              </a:rPr>
              <a:t>в островерхих шапочках и накидках.</a:t>
            </a:r>
          </a:p>
        </p:txBody>
      </p:sp>
      <p:sp>
        <p:nvSpPr>
          <p:cNvPr id="4" name="Пятно 2 3"/>
          <p:cNvSpPr/>
          <p:nvPr/>
        </p:nvSpPr>
        <p:spPr>
          <a:xfrm>
            <a:off x="0" y="-214313"/>
            <a:ext cx="6572250" cy="3357563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Финляндия</a:t>
            </a:r>
          </a:p>
        </p:txBody>
      </p:sp>
      <p:pic>
        <p:nvPicPr>
          <p:cNvPr id="23554" name="Picture 2" descr="F:\каквстречают новй год в разных странах\0_51529_677d9bff_XL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2640013"/>
            <a:ext cx="4237038" cy="286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7" descr="newy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5357813"/>
            <a:ext cx="1865312" cy="130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1\Desktop\зима\winterdelightwallpaper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ятно 2 3"/>
          <p:cNvSpPr/>
          <p:nvPr/>
        </p:nvSpPr>
        <p:spPr>
          <a:xfrm>
            <a:off x="142875" y="0"/>
            <a:ext cx="5715000" cy="3357563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Италия</a:t>
            </a:r>
          </a:p>
        </p:txBody>
      </p:sp>
      <p:sp>
        <p:nvSpPr>
          <p:cNvPr id="17412" name="Прямоугольник 4"/>
          <p:cNvSpPr>
            <a:spLocks noChangeArrowheads="1"/>
          </p:cNvSpPr>
          <p:nvPr/>
        </p:nvSpPr>
        <p:spPr bwMode="auto">
          <a:xfrm>
            <a:off x="285750" y="3500438"/>
            <a:ext cx="4572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>
                <a:latin typeface="Verdana" pitchFamily="34" charset="0"/>
              </a:rPr>
              <a:t>В Италии, кроме </a:t>
            </a:r>
            <a:r>
              <a:rPr lang="ru-RU" b="1">
                <a:solidFill>
                  <a:srgbClr val="C00000"/>
                </a:solidFill>
                <a:latin typeface="Verdana" pitchFamily="34" charset="0"/>
              </a:rPr>
              <a:t>Деда Мороза - Баббо Натале</a:t>
            </a:r>
            <a:r>
              <a:rPr lang="ru-RU" b="1">
                <a:latin typeface="Verdana" pitchFamily="34" charset="0"/>
              </a:rPr>
              <a:t>, к послушным детям </a:t>
            </a:r>
          </a:p>
          <a:p>
            <a:pPr algn="ctr"/>
            <a:r>
              <a:rPr lang="ru-RU" b="1">
                <a:latin typeface="Verdana" pitchFamily="34" charset="0"/>
              </a:rPr>
              <a:t>приходит добрая </a:t>
            </a:r>
            <a:r>
              <a:rPr lang="ru-RU" b="1">
                <a:solidFill>
                  <a:srgbClr val="C00000"/>
                </a:solidFill>
                <a:latin typeface="Verdana" pitchFamily="34" charset="0"/>
              </a:rPr>
              <a:t>Фея Бефана</a:t>
            </a:r>
            <a:r>
              <a:rPr lang="ru-RU" b="1">
                <a:latin typeface="Verdana" pitchFamily="34" charset="0"/>
              </a:rPr>
              <a:t>.  Она прилетает через  дымоход и </a:t>
            </a:r>
          </a:p>
          <a:p>
            <a:pPr algn="ctr"/>
            <a:r>
              <a:rPr lang="ru-RU" b="1">
                <a:latin typeface="Verdana" pitchFamily="34" charset="0"/>
              </a:rPr>
              <a:t>дарит детям подарки. Шалунам достается уголёк от злой </a:t>
            </a:r>
          </a:p>
          <a:p>
            <a:pPr algn="ctr"/>
            <a:r>
              <a:rPr lang="ru-RU" b="1">
                <a:latin typeface="Verdana" pitchFamily="34" charset="0"/>
              </a:rPr>
              <a:t>волшебницы Бефаны. </a:t>
            </a:r>
          </a:p>
        </p:txBody>
      </p:sp>
      <p:pic>
        <p:nvPicPr>
          <p:cNvPr id="6" name="Picture 4" descr="kbdm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50" y="354013"/>
            <a:ext cx="2828925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C:\Users\1\Desktop\для Е.В\бефон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900" y="4992688"/>
            <a:ext cx="2187575" cy="187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C:\Users\1\Desktop\для Е.В\f272f4ff7ffc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00" y="1884363"/>
            <a:ext cx="1560513" cy="283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1\Desktop\зима\winterdelightwallpaper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Прямоугольник 2"/>
          <p:cNvSpPr>
            <a:spLocks noChangeArrowheads="1"/>
          </p:cNvSpPr>
          <p:nvPr/>
        </p:nvSpPr>
        <p:spPr bwMode="auto">
          <a:xfrm>
            <a:off x="4000500" y="2428875"/>
            <a:ext cx="4572000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>
                <a:latin typeface="Calibri" pitchFamily="34" charset="0"/>
                <a:cs typeface="Times New Roman" pitchFamily="18" charset="0"/>
              </a:rPr>
              <a:t>Японские дети встречают Новый год в новой одежде. </a:t>
            </a:r>
            <a:endParaRPr lang="ru-RU" b="1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n-US" b="1">
                <a:latin typeface="Calibri" pitchFamily="34" charset="0"/>
                <a:cs typeface="Times New Roman" pitchFamily="18" charset="0"/>
              </a:rPr>
              <a:t>Считается, что это приносит здоровье и удачу в Новом году. </a:t>
            </a:r>
            <a:endParaRPr lang="ru-RU" b="1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n-US" b="1">
                <a:latin typeface="Calibri" pitchFamily="34" charset="0"/>
                <a:cs typeface="Times New Roman" pitchFamily="18" charset="0"/>
              </a:rPr>
              <a:t>В новогоднюю ночь они прячут под подушку картинку с изображением парусника, </a:t>
            </a:r>
            <a:endParaRPr lang="ru-RU" b="1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n-US" b="1">
                <a:latin typeface="Calibri" pitchFamily="34" charset="0"/>
                <a:cs typeface="Times New Roman" pitchFamily="18" charset="0"/>
              </a:rPr>
              <a:t>на котором плывут семь сказочных волшебников - семь покровителей счастья. </a:t>
            </a:r>
            <a:endParaRPr lang="ru-RU" sz="1000" b="1"/>
          </a:p>
          <a:p>
            <a:pPr algn="ctr" eaLnBrk="0" hangingPunct="0"/>
            <a:r>
              <a:rPr lang="en-US" b="1">
                <a:latin typeface="Calibri" pitchFamily="34" charset="0"/>
                <a:cs typeface="Times New Roman" pitchFamily="18" charset="0"/>
              </a:rPr>
              <a:t> Ледяные дворцы и замки, огромные снежные скульптуры сказочных героев </a:t>
            </a:r>
            <a:endParaRPr lang="ru-RU" b="1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n-US" b="1">
                <a:latin typeface="Calibri" pitchFamily="34" charset="0"/>
                <a:cs typeface="Times New Roman" pitchFamily="18" charset="0"/>
              </a:rPr>
              <a:t>украшают под Новый год северные японские города. </a:t>
            </a:r>
            <a:endParaRPr lang="en-US" sz="2800" b="1"/>
          </a:p>
        </p:txBody>
      </p:sp>
      <p:sp>
        <p:nvSpPr>
          <p:cNvPr id="4" name="Пятно 2 3"/>
          <p:cNvSpPr/>
          <p:nvPr/>
        </p:nvSpPr>
        <p:spPr>
          <a:xfrm>
            <a:off x="0" y="142875"/>
            <a:ext cx="4786313" cy="22860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Япония</a:t>
            </a:r>
          </a:p>
        </p:txBody>
      </p:sp>
      <p:sp>
        <p:nvSpPr>
          <p:cNvPr id="5" name="Блок-схема: решение 4"/>
          <p:cNvSpPr/>
          <p:nvPr/>
        </p:nvSpPr>
        <p:spPr>
          <a:xfrm>
            <a:off x="571500" y="2428875"/>
            <a:ext cx="3214688" cy="2684463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>
                <a:solidFill>
                  <a:srgbClr val="008080"/>
                </a:solidFill>
                <a:latin typeface="Calibri" pitchFamily="34" charset="0"/>
                <a:cs typeface="Times New Roman" pitchFamily="18" charset="0"/>
              </a:rPr>
              <a:t>.</a:t>
            </a:r>
            <a:r>
              <a:rPr lang="en-US" b="1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Лучший подарок - грабли, чтобы загребать счастье </a:t>
            </a:r>
            <a:endParaRPr lang="ru-RU" sz="1000" b="1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34818" name="Picture 2" descr="C:\Users\1\Desktop\для Е.В\8746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4565650"/>
            <a:ext cx="1970087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11" descr="5696626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0"/>
            <a:ext cx="2193925" cy="252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1\Desktop\зима\winterdelightwallpaper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12-конечная звезда 2"/>
          <p:cNvSpPr/>
          <p:nvPr/>
        </p:nvSpPr>
        <p:spPr>
          <a:xfrm>
            <a:off x="5643563" y="428625"/>
            <a:ext cx="3500437" cy="1714500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Россия</a:t>
            </a:r>
          </a:p>
        </p:txBody>
      </p:sp>
      <p:sp>
        <p:nvSpPr>
          <p:cNvPr id="24580" name="Прямоугольник 3"/>
          <p:cNvSpPr>
            <a:spLocks noChangeArrowheads="1"/>
          </p:cNvSpPr>
          <p:nvPr/>
        </p:nvSpPr>
        <p:spPr bwMode="auto">
          <a:xfrm>
            <a:off x="4572000" y="2143125"/>
            <a:ext cx="4572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50850" algn="ctr"/>
            <a:r>
              <a:rPr lang="ru-RU" b="1">
                <a:cs typeface="Times New Roman" pitchFamily="18" charset="0"/>
              </a:rPr>
              <a:t>Российский Дед Мороз часто изображается в синей или красной шубе</a:t>
            </a:r>
          </a:p>
          <a:p>
            <a:pPr indent="450850" algn="ctr"/>
            <a:r>
              <a:rPr lang="ru-RU" b="1">
                <a:cs typeface="Times New Roman" pitchFamily="18" charset="0"/>
              </a:rPr>
              <a:t> с длинной белой бородой и посохом в руке, в валенках.</a:t>
            </a:r>
          </a:p>
          <a:p>
            <a:pPr indent="450850" algn="ctr"/>
            <a:r>
              <a:rPr lang="ru-RU" b="1">
                <a:cs typeface="Times New Roman" pitchFamily="18" charset="0"/>
              </a:rPr>
              <a:t> Ездит на тройке лошадей. </a:t>
            </a:r>
          </a:p>
          <a:p>
            <a:pPr indent="450850" algn="ctr"/>
            <a:r>
              <a:rPr lang="ru-RU" b="1">
                <a:cs typeface="Times New Roman" pitchFamily="18" charset="0"/>
              </a:rPr>
              <a:t>Неразлучен со своей внучкой, Снегурочкой.</a:t>
            </a:r>
            <a:endParaRPr lang="ru-RU" b="1"/>
          </a:p>
        </p:txBody>
      </p:sp>
      <p:pic>
        <p:nvPicPr>
          <p:cNvPr id="1026" name="Picture 2" descr="D:\Работа\Новый год\картинки новый год\дед мороз и снегурочка\ded_moroz_sneguroch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633413"/>
            <a:ext cx="3967162" cy="593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Работа\Новый год\картинки новый год\дед мороз\dedmoro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2419350"/>
            <a:ext cx="5029200" cy="423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dirty="0" smtClean="0"/>
              <a:t>Праздник серебряный</a:t>
            </a:r>
          </a:p>
          <a:p>
            <a:pPr marL="0" indent="0" algn="ctr">
              <a:buNone/>
            </a:pPr>
            <a:r>
              <a:rPr lang="ru-RU" sz="3200" dirty="0" smtClean="0"/>
              <a:t>В нашей стране</a:t>
            </a:r>
          </a:p>
          <a:p>
            <a:pPr marL="0" indent="0" algn="ctr">
              <a:buNone/>
            </a:pPr>
            <a:r>
              <a:rPr lang="ru-RU" sz="3200" dirty="0" smtClean="0"/>
              <a:t>Ёлка нарядная</a:t>
            </a:r>
          </a:p>
          <a:p>
            <a:pPr marL="0" indent="0" algn="ctr">
              <a:buNone/>
            </a:pPr>
            <a:r>
              <a:rPr lang="ru-RU" sz="3200" dirty="0" smtClean="0"/>
              <a:t>В каждом окне</a:t>
            </a:r>
          </a:p>
          <a:p>
            <a:pPr marL="0" indent="0" algn="ctr">
              <a:buNone/>
            </a:pPr>
            <a:r>
              <a:rPr lang="ru-RU" sz="3200" dirty="0" smtClean="0"/>
              <a:t>Все в ожидании:</a:t>
            </a:r>
          </a:p>
          <a:p>
            <a:pPr marL="0" indent="0" algn="ctr">
              <a:buNone/>
            </a:pPr>
            <a:r>
              <a:rPr lang="ru-RU" sz="3200" dirty="0" smtClean="0"/>
              <a:t>Сейчас он войдет</a:t>
            </a:r>
          </a:p>
          <a:p>
            <a:pPr marL="0" indent="0" algn="ctr">
              <a:buNone/>
            </a:pPr>
            <a:r>
              <a:rPr lang="ru-RU" sz="3200" dirty="0" smtClean="0"/>
              <a:t>Новый, с иголочки,</a:t>
            </a:r>
          </a:p>
          <a:p>
            <a:pPr marL="0" indent="0" algn="ctr">
              <a:buNone/>
            </a:pPr>
            <a:r>
              <a:rPr lang="ru-RU" sz="3200" dirty="0" smtClean="0"/>
              <a:t>Будущий год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6297399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597</TotalTime>
  <Words>269</Words>
  <Application>Microsoft Office PowerPoint</Application>
  <PresentationFormat>Экран (4:3)</PresentationFormat>
  <Paragraphs>46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Филипп Зорин</cp:lastModifiedBy>
  <cp:revision>71</cp:revision>
  <dcterms:created xsi:type="dcterms:W3CDTF">2011-11-22T06:38:16Z</dcterms:created>
  <dcterms:modified xsi:type="dcterms:W3CDTF">2014-12-23T18:45:42Z</dcterms:modified>
</cp:coreProperties>
</file>