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1E68AA-0BE8-4BA4-8BE9-5872D339A86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323EB1-7D99-4E96-9879-256E173FA3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end.ru/holidays/0/0/173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50_%D0%B3%D0%BE%D0%B4" TargetMode="External"/><Relationship Id="rId2" Type="http://schemas.openxmlformats.org/officeDocument/2006/relationships/hyperlink" Target="http://ru.wikipedia.org/wiki/7_%D0%B0%D0%BF%D1%80%D0%B5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ru.wikipedia.org/wiki/%D0%92%D1%81%D0%B5%D0%BC%D0%B8%D1%80%D0%BD%D0%B0%D1%8F_%D0%BE%D1%80%D0%B3%D0%B0%D0%BD%D0%B8%D0%B7%D0%B0%D1%86%D0%B8%D1%8F_%D0%B7%D0%B4%D1%80%D0%B0%D0%B2%D0%BE%D0%BE%D1%85%D1%80%D0%B0%D0%BD%D0%B5%D0%BD%D0%B8%D1%8F" TargetMode="External"/><Relationship Id="rId4" Type="http://schemas.openxmlformats.org/officeDocument/2006/relationships/hyperlink" Target="http://ru.wikipedia.org/wiki/1948_%D0%B3%D0%BE%D0%B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end.ru/holidays/0/0/287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E%D1%81%D1%81%D0%B8%D0%B9%D1%81%D0%BA%D0%B0%D1%8F_%D0%A4%D0%B5%D0%B4%D0%B5%D1%80%D0%B0%D1%86%D0%B8%D1%8F" TargetMode="External"/><Relationship Id="rId3" Type="http://schemas.openxmlformats.org/officeDocument/2006/relationships/hyperlink" Target="http://ru.wikipedia.org/wiki/%D0%A0%D1%83%D0%BD%D0%B5%D1%82" TargetMode="External"/><Relationship Id="rId7" Type="http://schemas.openxmlformats.org/officeDocument/2006/relationships/hyperlink" Target="http://ru.wikipedia.org/wiki/%D0%A1%D0%9D%D0%93" TargetMode="External"/><Relationship Id="rId2" Type="http://schemas.openxmlformats.org/officeDocument/2006/relationships/hyperlink" Target="http://ru.wikipedia.org/wiki/%D0%A0%D0%BE%D1%81%D1%81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.aq" TargetMode="External"/><Relationship Id="rId5" Type="http://schemas.openxmlformats.org/officeDocument/2006/relationships/hyperlink" Target="http://ru.wikipedia.org/wiki/%D0%A0%D1%83%D1%81%D1%81%D0%BA%D0%B8%D0%B9_%D1%8F%D0%B7%D1%8B%D0%BA" TargetMode="External"/><Relationship Id="rId4" Type="http://schemas.openxmlformats.org/officeDocument/2006/relationships/hyperlink" Target="http://ru.wikipedia.org/wiki/%D0%98%D0%BD%D1%82%D0%B5%D1%80%D0%BD%D0%B5%D1%8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end.ru/holidays/0/0/240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7 апреля в истории.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математики МАОУ СОШ № 17 город Краснодар</a:t>
            </a:r>
          </a:p>
          <a:p>
            <a:r>
              <a:rPr lang="ru-RU" dirty="0" err="1" smtClean="0"/>
              <a:t>Аббасова</a:t>
            </a:r>
            <a:r>
              <a:rPr lang="ru-RU" dirty="0" smtClean="0"/>
              <a:t> Е.Ф.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1) 5∙</a:t>
            </a:r>
            <a:r>
              <a:rPr lang="ru-RU" sz="3200" dirty="0" smtClean="0">
                <a:latin typeface="Arial"/>
                <a:cs typeface="Arial"/>
              </a:rPr>
              <a:t>0,2                                7) 100 : (-2)</a:t>
            </a:r>
          </a:p>
          <a:p>
            <a:r>
              <a:rPr lang="ru-RU" sz="3200" dirty="0" smtClean="0">
                <a:latin typeface="Arial"/>
                <a:cs typeface="Arial"/>
              </a:rPr>
              <a:t>2) -10 ∙ 0,2                           8) 1/8 ∙ 4</a:t>
            </a:r>
          </a:p>
          <a:p>
            <a:r>
              <a:rPr lang="ru-RU" sz="3200" dirty="0" smtClean="0">
                <a:latin typeface="Arial"/>
                <a:cs typeface="Arial"/>
              </a:rPr>
              <a:t>3) 6 : ( - 0,1)                         9) – 25 ∙ 2</a:t>
            </a:r>
          </a:p>
          <a:p>
            <a:r>
              <a:rPr lang="ru-RU" sz="3200" dirty="0" smtClean="0">
                <a:latin typeface="Arial"/>
                <a:cs typeface="Arial"/>
              </a:rPr>
              <a:t>4) 2 ∙ (-0,3)                          10) ½ ∙ 10</a:t>
            </a:r>
          </a:p>
          <a:p>
            <a:r>
              <a:rPr lang="ru-RU" sz="3200" dirty="0" smtClean="0">
                <a:latin typeface="Arial"/>
                <a:cs typeface="Arial"/>
              </a:rPr>
              <a:t>5) ½ ∙ 5                                11) ½ ∙ (-20)</a:t>
            </a:r>
          </a:p>
          <a:p>
            <a:r>
              <a:rPr lang="ru-RU" sz="3200" dirty="0" smtClean="0">
                <a:latin typeface="Arial"/>
                <a:cs typeface="Arial"/>
              </a:rPr>
              <a:t>6) 1/3 ∙ 9                              12) -500 : 10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401080" cy="2179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"/>
                <a:gridCol w="702924"/>
                <a:gridCol w="977292"/>
                <a:gridCol w="840108"/>
                <a:gridCol w="840108"/>
                <a:gridCol w="840108"/>
                <a:gridCol w="840108"/>
                <a:gridCol w="840108"/>
                <a:gridCol w="840108"/>
                <a:gridCol w="840108"/>
              </a:tblGrid>
              <a:tr h="108982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- 0,6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- 50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- 2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- 60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- 10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8982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>
                          <a:latin typeface="Arial" pitchFamily="34" charset="0"/>
                          <a:cs typeface="Arial" pitchFamily="34" charset="0"/>
                        </a:rPr>
                        <a:t>щ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Благовещение Пресвятой Богородицы - светлый христианский праздник, который православная церковь отмечает 7 апреля (по новому стилю), и в православии он входит в число двунадесятых праздников. В древности празднику Благовещения давали разные названия: зачатие Христа, Благовещение о Христе, Начало искупления, Благовещение ангела Марии. О том, где и как впервые появился праздник Благовещения, ничего неизвестно. Известно лишь, что в 560 году император </a:t>
            </a:r>
            <a:r>
              <a:rPr lang="ru-RU" dirty="0" err="1" smtClean="0"/>
              <a:t>Иустиниан</a:t>
            </a:r>
            <a:r>
              <a:rPr lang="ru-RU" dirty="0" smtClean="0"/>
              <a:t> указал дату празднования Благовещения — 25 марта (7 апреля по новому стилю). Название праздника — Благовещение — передает главный смысл связанного с ним события: возвещение Деве Марии благой вести о зачатии и о рождении Ею </a:t>
            </a:r>
            <a:r>
              <a:rPr lang="ru-RU" dirty="0" err="1" smtClean="0"/>
              <a:t>Богомладенца</a:t>
            </a:r>
            <a:r>
              <a:rPr lang="ru-RU" dirty="0" smtClean="0"/>
              <a:t> Христа. Этот праздник относится к двунадесятым </a:t>
            </a:r>
            <a:r>
              <a:rPr lang="ru-RU" dirty="0" err="1" smtClean="0"/>
              <a:t>непереходящим</a:t>
            </a:r>
            <a:r>
              <a:rPr lang="ru-RU" dirty="0" smtClean="0"/>
              <a:t> праздникам и отмечается каждый год в один и тот же апрельский день.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 </a:t>
            </a:r>
            <a:r>
              <a:rPr lang="ru-RU" dirty="0" smtClean="0">
                <a:hlinkClick r:id="rId2"/>
              </a:rPr>
              <a:t>http://www.calend.ru/holidays/0/0/173/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</a:t>
            </a:r>
            <a:r>
              <a:rPr lang="ru-RU" dirty="0" err="1" smtClean="0"/>
              <a:t>Calend.ru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1" name="Picture 3" descr="E:\Documents and Settings\Elena\Рабочий стол\загружен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3214710" cy="2411033"/>
          </a:xfrm>
          <a:prstGeom prst="rect">
            <a:avLst/>
          </a:prstGeom>
          <a:noFill/>
        </p:spPr>
      </p:pic>
      <p:pic>
        <p:nvPicPr>
          <p:cNvPr id="22532" name="Picture 4" descr="E:\Documents and Settings\Elena\Рабочий стол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1" y="857231"/>
            <a:ext cx="2643207" cy="2584031"/>
          </a:xfrm>
          <a:prstGeom prst="rect">
            <a:avLst/>
          </a:prstGeom>
          <a:noFill/>
        </p:spPr>
      </p:pic>
      <p:pic>
        <p:nvPicPr>
          <p:cNvPr id="22533" name="Picture 5" descr="E:\Documents and Settings\Elena\Рабочий стол\загруженное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2752346"/>
            <a:ext cx="1995498" cy="3228671"/>
          </a:xfrm>
          <a:prstGeom prst="rect">
            <a:avLst/>
          </a:prstGeom>
          <a:noFill/>
        </p:spPr>
      </p:pic>
      <p:pic>
        <p:nvPicPr>
          <p:cNvPr id="22534" name="Picture 6" descr="E:\Documents and Settings\Elena\Рабочий стол\загруженное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539404"/>
            <a:ext cx="2264035" cy="2675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Спасибо за работу!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примеры: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0,25 </a:t>
            </a:r>
            <a:r>
              <a:rPr lang="ru-RU" dirty="0" smtClean="0">
                <a:latin typeface="Arial"/>
                <a:cs typeface="Arial"/>
              </a:rPr>
              <a:t>∙100</a:t>
            </a:r>
          </a:p>
          <a:p>
            <a:r>
              <a:rPr lang="ru-RU" dirty="0" smtClean="0">
                <a:latin typeface="Arial"/>
                <a:cs typeface="Arial"/>
              </a:rPr>
              <a:t>2) </a:t>
            </a:r>
            <a:r>
              <a:rPr lang="ru-RU" dirty="0" smtClean="0">
                <a:latin typeface="Arial"/>
                <a:cs typeface="Arial"/>
              </a:rPr>
              <a:t>1,8 : 0,9</a:t>
            </a:r>
            <a:endParaRPr lang="ru-RU" dirty="0" smtClean="0">
              <a:latin typeface="Arial"/>
              <a:cs typeface="Arial"/>
            </a:endParaRPr>
          </a:p>
          <a:p>
            <a:r>
              <a:rPr lang="ru-RU" dirty="0" smtClean="0">
                <a:latin typeface="Arial"/>
                <a:cs typeface="Arial"/>
              </a:rPr>
              <a:t>3) </a:t>
            </a:r>
            <a:r>
              <a:rPr lang="ru-RU" dirty="0" smtClean="0">
                <a:latin typeface="Arial"/>
                <a:cs typeface="Arial"/>
              </a:rPr>
              <a:t>-2,4 : (-2</a:t>
            </a:r>
            <a:r>
              <a:rPr lang="ru-RU" dirty="0" smtClean="0">
                <a:latin typeface="Arial"/>
                <a:cs typeface="Arial"/>
              </a:rPr>
              <a:t>)</a:t>
            </a:r>
          </a:p>
          <a:p>
            <a:r>
              <a:rPr lang="ru-RU" dirty="0" smtClean="0">
                <a:latin typeface="Arial"/>
                <a:cs typeface="Arial"/>
              </a:rPr>
              <a:t>4) </a:t>
            </a:r>
            <a:r>
              <a:rPr lang="ru-RU" dirty="0" smtClean="0">
                <a:latin typeface="Arial"/>
                <a:cs typeface="Arial"/>
              </a:rPr>
              <a:t>5,8 : (-2)</a:t>
            </a:r>
            <a:endParaRPr lang="ru-RU" dirty="0" smtClean="0">
              <a:latin typeface="Arial"/>
              <a:cs typeface="Arial"/>
            </a:endParaRPr>
          </a:p>
          <a:p>
            <a:r>
              <a:rPr lang="ru-RU" dirty="0" smtClean="0">
                <a:latin typeface="Arial"/>
                <a:cs typeface="Arial"/>
              </a:rPr>
              <a:t>5) </a:t>
            </a:r>
            <a:r>
              <a:rPr lang="ru-RU" dirty="0" smtClean="0">
                <a:latin typeface="Arial"/>
                <a:cs typeface="Arial"/>
              </a:rPr>
              <a:t>-0,6 ∙ (-2</a:t>
            </a:r>
            <a:r>
              <a:rPr lang="ru-RU" dirty="0" smtClean="0">
                <a:latin typeface="Arial"/>
                <a:cs typeface="Arial"/>
              </a:rPr>
              <a:t>)</a:t>
            </a:r>
          </a:p>
          <a:p>
            <a:r>
              <a:rPr lang="ru-RU" dirty="0" smtClean="0">
                <a:latin typeface="Arial"/>
                <a:cs typeface="Arial"/>
              </a:rPr>
              <a:t>6) 100 : (-0,2)</a:t>
            </a:r>
          </a:p>
          <a:p>
            <a:r>
              <a:rPr lang="ru-RU" dirty="0" smtClean="0">
                <a:latin typeface="Arial"/>
                <a:cs typeface="Arial"/>
              </a:rPr>
              <a:t>7) 34 : (- 1,7)</a:t>
            </a:r>
          </a:p>
          <a:p>
            <a:r>
              <a:rPr lang="ru-RU" dirty="0" smtClean="0">
                <a:latin typeface="Arial"/>
                <a:cs typeface="Arial"/>
              </a:rPr>
              <a:t>8) 2,8 ∙ 0,2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слово: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58201" cy="2393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743"/>
                <a:gridCol w="1179743"/>
                <a:gridCol w="1179743"/>
                <a:gridCol w="1179743"/>
                <a:gridCol w="1179743"/>
                <a:gridCol w="1179743"/>
                <a:gridCol w="1179743"/>
              </a:tblGrid>
              <a:tr h="11969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1,2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-25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0,56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-2,9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-500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</a:tr>
              <a:tr h="1196979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о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/>
                        <a:t>ь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/>
                        <a:t>з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е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/>
                        <a:t>р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/>
                        <a:t>д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Всемирный день здоровья</a:t>
            </a:r>
            <a:r>
              <a:rPr lang="ru-RU" sz="3600" dirty="0" smtClean="0"/>
              <a:t> </a:t>
            </a:r>
            <a:r>
              <a:rPr lang="en-US" sz="3600" dirty="0" smtClean="0"/>
              <a:t>— </a:t>
            </a:r>
            <a:r>
              <a:rPr lang="ru-RU" sz="3600" dirty="0" smtClean="0"/>
              <a:t>отмечается ежегодно </a:t>
            </a:r>
            <a:r>
              <a:rPr lang="ru-RU" sz="3600" dirty="0" smtClean="0">
                <a:hlinkClick r:id="rId2" tooltip="7 апреля"/>
              </a:rPr>
              <a:t>7 апреля</a:t>
            </a:r>
            <a:r>
              <a:rPr lang="ru-RU" sz="3600" dirty="0" smtClean="0"/>
              <a:t> начиная с </a:t>
            </a:r>
            <a:r>
              <a:rPr lang="ru-RU" sz="3600" dirty="0" smtClean="0">
                <a:hlinkClick r:id="rId3" tooltip="1950 год"/>
              </a:rPr>
              <a:t>1950 года</a:t>
            </a:r>
            <a:r>
              <a:rPr lang="ru-RU" sz="3600" dirty="0" smtClean="0"/>
              <a:t>. В этот день в </a:t>
            </a:r>
            <a:r>
              <a:rPr lang="ru-RU" sz="3600" dirty="0" smtClean="0">
                <a:hlinkClick r:id="rId4" tooltip="1948 год"/>
              </a:rPr>
              <a:t>1948 году</a:t>
            </a:r>
            <a:r>
              <a:rPr lang="ru-RU" sz="3600" dirty="0" smtClean="0"/>
              <a:t> вступил в силу Устав </a:t>
            </a:r>
            <a:r>
              <a:rPr lang="ru-RU" sz="3600" dirty="0" smtClean="0">
                <a:hlinkClick r:id="rId5" tooltip="Всемирная организация здравоохранения"/>
              </a:rPr>
              <a:t>Всемирной организации здравоохранения</a:t>
            </a:r>
            <a:r>
              <a:rPr lang="ru-RU" sz="3600" dirty="0" smtClean="0"/>
              <a:t> 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6146" name="Picture 2" descr="Всемирный день здоровь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571480"/>
            <a:ext cx="2071702" cy="1752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Тема 2014 года - «Маленький укус – источник большой опасности». Известно, что переносчиками инфекций являются небольшие организмы, такие как комары, клопы, клещи и пресноводные моллюски, которые могут передавать болезнь от одного человека другому и из одного места в другое. Соответственно, тем самым они создают угрозу для нашего здоровья и дома, и во время путешествий и поездок. Поэтому кампания по случаю Всемирного дня здоровья 2014 года направлена на распространение информации о некоторых основных переносчиках и болезнях, которые они вызывают, и о способах нашей защиты от них.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 </a:t>
            </a:r>
            <a:r>
              <a:rPr lang="ru-RU" dirty="0" smtClean="0">
                <a:hlinkClick r:id="rId2"/>
              </a:rPr>
              <a:t>http://www.calend.ru/holidays/0/0/2875/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</a:t>
            </a:r>
            <a:r>
              <a:rPr lang="ru-RU" dirty="0" err="1" smtClean="0"/>
              <a:t>Calend.ru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1)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-15,2 + 17,3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2) -25,6 – 15,4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3) – 6,2 + 9,7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4) -5,1 + (-12,4)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5) 3,2 – 8,5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25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25541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-17,5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- 41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- 5,3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2554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err="1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5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err="1" smtClean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endParaRPr lang="ru-RU" sz="5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endParaRPr lang="ru-RU" sz="5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  <a:endParaRPr lang="ru-RU" sz="5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endParaRPr lang="ru-RU" sz="5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7 апреля - </a:t>
            </a:r>
            <a:r>
              <a:rPr lang="ru-RU" dirty="0" smtClean="0">
                <a:hlinkClick r:id="rId2" tooltip="Россия"/>
              </a:rPr>
              <a:t>Россия</a:t>
            </a:r>
            <a:r>
              <a:rPr lang="ru-RU" dirty="0" smtClean="0"/>
              <a:t>, День рождения </a:t>
            </a:r>
            <a:r>
              <a:rPr lang="ru-RU" dirty="0" smtClean="0">
                <a:hlinkClick r:id="rId3" tooltip="Рунет"/>
              </a:rPr>
              <a:t>Рунета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Руне́т</a:t>
            </a:r>
            <a:r>
              <a:rPr lang="ru-RU" dirty="0" smtClean="0"/>
              <a:t> (</a:t>
            </a:r>
            <a:r>
              <a:rPr lang="ru-RU" b="1" dirty="0" smtClean="0"/>
              <a:t>русскоязычный Интернет</a:t>
            </a:r>
            <a:r>
              <a:rPr lang="ru-RU" dirty="0" smtClean="0"/>
              <a:t>, </a:t>
            </a:r>
            <a:r>
              <a:rPr lang="ru-RU" b="1" dirty="0" smtClean="0"/>
              <a:t>русский Интернет</a:t>
            </a:r>
            <a:r>
              <a:rPr lang="ru-RU" dirty="0" smtClean="0"/>
              <a:t>, </a:t>
            </a:r>
            <a:r>
              <a:rPr lang="ru-RU" b="1" dirty="0" smtClean="0"/>
              <a:t>Интернет на русском языке</a:t>
            </a:r>
            <a:r>
              <a:rPr lang="ru-RU" dirty="0" smtClean="0"/>
              <a:t>) — часть </a:t>
            </a:r>
            <a:r>
              <a:rPr lang="ru-RU" dirty="0" smtClean="0">
                <a:hlinkClick r:id="rId4" tooltip="Интернет"/>
              </a:rPr>
              <a:t>Интернета</a:t>
            </a:r>
            <a:r>
              <a:rPr lang="ru-RU" dirty="0" smtClean="0"/>
              <a:t> на </a:t>
            </a:r>
            <a:r>
              <a:rPr lang="ru-RU" dirty="0" smtClean="0">
                <a:hlinkClick r:id="rId5" tooltip="Русский язык"/>
              </a:rPr>
              <a:t>русском языке</a:t>
            </a:r>
            <a:r>
              <a:rPr lang="ru-RU" dirty="0" smtClean="0"/>
              <a:t>. Распространён на все континенты, включая </a:t>
            </a:r>
            <a:r>
              <a:rPr lang="ru-RU" dirty="0" smtClean="0">
                <a:hlinkClick r:id="rId6" tooltip=".aq"/>
              </a:rPr>
              <a:t>Антарктиду</a:t>
            </a:r>
            <a:r>
              <a:rPr lang="ru-RU" dirty="0" smtClean="0"/>
              <a:t>, но больше всего сконцентрирован в </a:t>
            </a:r>
            <a:r>
              <a:rPr lang="ru-RU" dirty="0" smtClean="0">
                <a:hlinkClick r:id="rId7" tooltip="СНГ"/>
              </a:rPr>
              <a:t>СНГ</a:t>
            </a:r>
            <a:r>
              <a:rPr lang="ru-RU" dirty="0" smtClean="0"/>
              <a:t> и, в особенности, </a:t>
            </a:r>
            <a:r>
              <a:rPr lang="ru-RU" dirty="0" smtClean="0"/>
              <a:t>в </a:t>
            </a:r>
            <a:r>
              <a:rPr lang="ru-RU" dirty="0" smtClean="0">
                <a:hlinkClick r:id="rId8" tooltip="Российская Федерация"/>
              </a:rPr>
              <a:t>России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/>
          <a:lstStyle/>
          <a:p>
            <a:r>
              <a:rPr lang="ru-RU" dirty="0" smtClean="0"/>
              <a:t>7 апреля 1994 года для России был зарегистрирован домен — .</a:t>
            </a:r>
            <a:r>
              <a:rPr lang="ru-RU" dirty="0" err="1" smtClean="0"/>
              <a:t>Ru</a:t>
            </a:r>
            <a:r>
              <a:rPr lang="ru-RU" dirty="0" smtClean="0"/>
              <a:t> — и внесен в международную базу данных национальных доменов верхнего уровня.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 </a:t>
            </a:r>
            <a:r>
              <a:rPr lang="ru-RU" dirty="0" smtClean="0">
                <a:hlinkClick r:id="rId2"/>
              </a:rPr>
              <a:t>http://www.calend.ru/holidays/0/0/2403/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</a:t>
            </a:r>
            <a:r>
              <a:rPr lang="ru-RU" dirty="0" err="1" smtClean="0"/>
              <a:t>Calend.ru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</TotalTime>
  <Words>507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7 апреля в истории.</vt:lpstr>
      <vt:lpstr>Реши примеры:</vt:lpstr>
      <vt:lpstr>Расшифруй слово:</vt:lpstr>
      <vt:lpstr> </vt:lpstr>
      <vt:lpstr>Слайд 5</vt:lpstr>
      <vt:lpstr>Решите:</vt:lpstr>
      <vt:lpstr>Расшифруйте:</vt:lpstr>
      <vt:lpstr> 7 апреля - Россия, День рождения Рунета</vt:lpstr>
      <vt:lpstr>Слайд 9</vt:lpstr>
      <vt:lpstr>Решите:</vt:lpstr>
      <vt:lpstr>Расшифруйте: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апреля в истории.</dc:title>
  <dc:creator>House</dc:creator>
  <cp:lastModifiedBy>House</cp:lastModifiedBy>
  <cp:revision>6</cp:revision>
  <dcterms:created xsi:type="dcterms:W3CDTF">2014-04-06T12:05:24Z</dcterms:created>
  <dcterms:modified xsi:type="dcterms:W3CDTF">2014-04-06T12:59:27Z</dcterms:modified>
</cp:coreProperties>
</file>