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67" r:id="rId2"/>
    <p:sldId id="257" r:id="rId3"/>
    <p:sldId id="260" r:id="rId4"/>
    <p:sldId id="258" r:id="rId5"/>
    <p:sldId id="259" r:id="rId6"/>
    <p:sldId id="266" r:id="rId7"/>
    <p:sldId id="261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DCE50-4FE8-47A5-A6D1-138089A68B8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BABC2-23B9-4E3B-8A2B-28820DB115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47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39F97C-81EF-409B-A5BD-23931A0FC9B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 advTm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83;&#1105;&#1085;&#1072;\&#1056;&#1072;&#1073;&#1086;&#1095;&#1080;&#1081;%20&#1089;&#1090;&#1086;&#1083;\&#1076;&#1088;&#1091;&#1078;&#1073;&#1072;\DVR\druzya_barbariki.mp3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14488"/>
            <a:ext cx="8305800" cy="17281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Без друзей меня  чуть-чуть, а с друзьями – много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97346"/>
            <a:ext cx="650084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marL="349250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«Средняя общеобразовательная школа №8»</a:t>
            </a:r>
          </a:p>
          <a:p>
            <a:pPr marL="349250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с. Грушевского Александровского района</a:t>
            </a:r>
          </a:p>
          <a:p>
            <a:pPr marL="349250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Ставропольского края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786321"/>
            <a:ext cx="61436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0" indent="-635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Автор работы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Шипулина Галина Ивановна-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r>
              <a:rPr lang="ru-RU" sz="1600" dirty="0" smtClean="0"/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87750" indent="-635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5" name="Рисунок 4" descr="C:\Users\Роман\AppData\Local\Microsoft\Windows\Temporary Internet Files\Content.Word\DSC_6663.jpg"/>
          <p:cNvPicPr/>
          <p:nvPr/>
        </p:nvPicPr>
        <p:blipFill>
          <a:blip r:embed="rId2" cstate="print">
            <a:lum bright="1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3643314"/>
            <a:ext cx="2057400" cy="2571768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Ребята, давайте жить дружно!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леопольд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43240" y="1988840"/>
            <a:ext cx="3934230" cy="4369118"/>
          </a:xfrm>
        </p:spPr>
      </p:pic>
      <p:pic>
        <p:nvPicPr>
          <p:cNvPr id="7" name="druzya_barbari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2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100910" cy="1162050"/>
          </a:xfrm>
        </p:spPr>
        <p:txBody>
          <a:bodyPr/>
          <a:lstStyle/>
          <a:p>
            <a:pPr algn="ctr"/>
            <a:r>
              <a:rPr lang="ru-RU" sz="6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Что такое дружба?</a:t>
            </a:r>
            <a:endParaRPr lang="ru-RU" sz="6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214282" y="1643050"/>
            <a:ext cx="5500726" cy="293807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err="1" smtClean="0">
                <a:solidFill>
                  <a:srgbClr val="002060"/>
                </a:solidFill>
              </a:rPr>
              <a:t>Дру́жба</a:t>
            </a:r>
            <a:r>
              <a:rPr lang="ru-RU" sz="2400" b="1" i="1" dirty="0" smtClean="0">
                <a:solidFill>
                  <a:srgbClr val="002060"/>
                </a:solidFill>
              </a:rPr>
              <a:t> — </a:t>
            </a:r>
            <a:r>
              <a:rPr lang="ru-RU" sz="2400" b="1" i="1" dirty="0" smtClean="0">
                <a:solidFill>
                  <a:srgbClr val="FF0000"/>
                </a:solidFill>
              </a:rPr>
              <a:t>бескорыстные</a:t>
            </a:r>
            <a:r>
              <a:rPr lang="ru-RU" sz="2400" b="1" i="1" baseline="30000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 личные взаимоотношения между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людьми</a:t>
            </a:r>
            <a:r>
              <a:rPr lang="ru-RU" sz="2400" b="1" i="1" dirty="0" smtClean="0">
                <a:solidFill>
                  <a:srgbClr val="002060"/>
                </a:solidFill>
              </a:rPr>
              <a:t>, основанные на , доверии, искренности, взаимных симпатиях, общих интересах и увлечениях. 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12" name="Содержимое 11" descr="дети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3429000"/>
            <a:ext cx="4071934" cy="3143272"/>
          </a:xfrm>
        </p:spPr>
      </p:pic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271064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Мудрость народа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071678"/>
            <a:ext cx="7043758" cy="1437477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Старый друг лучше новых двух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Был бы друг, найдется и недруг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Доброе братство дороже любого богатства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Не забывай друга ни в радости, ни в горе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Друга ищи, а найдешь, береги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Сам пропадай, а товарища выручай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Друга за деньги не купишь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Друг познается в беде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Друга иметь – себя не жалеть</a:t>
            </a:r>
          </a:p>
          <a:p>
            <a:pPr lvl="1"/>
            <a:endParaRPr lang="ru-RU" sz="18500" dirty="0" smtClean="0"/>
          </a:p>
          <a:p>
            <a:endParaRPr lang="ru-RU" sz="18500" dirty="0" smtClean="0"/>
          </a:p>
          <a:p>
            <a:pPr>
              <a:buNone/>
            </a:pPr>
            <a:endParaRPr lang="ru-RU" sz="18500" dirty="0" smtClean="0"/>
          </a:p>
          <a:p>
            <a:endParaRPr lang="ru-RU" sz="18500" dirty="0" smtClean="0"/>
          </a:p>
          <a:p>
            <a:endParaRPr lang="ru-RU" sz="18500" dirty="0" smtClean="0">
              <a:solidFill>
                <a:schemeClr val="tx2"/>
              </a:solidFill>
            </a:endParaRPr>
          </a:p>
          <a:p>
            <a:endParaRPr lang="ru-RU" sz="18500" dirty="0" smtClean="0"/>
          </a:p>
          <a:p>
            <a:pPr>
              <a:buNone/>
            </a:pPr>
            <a:endParaRPr lang="ru-RU" sz="18500" dirty="0" smtClean="0"/>
          </a:p>
          <a:p>
            <a:pPr>
              <a:buNone/>
            </a:pPr>
            <a:endParaRPr lang="ru-RU" sz="18500" dirty="0" smtClean="0"/>
          </a:p>
          <a:p>
            <a:pPr>
              <a:buNone/>
            </a:pPr>
            <a:endParaRPr lang="ru-RU" sz="18500" dirty="0" smtClean="0"/>
          </a:p>
          <a:p>
            <a:endParaRPr lang="ru-RU" sz="18500" dirty="0" smtClean="0"/>
          </a:p>
          <a:p>
            <a:endParaRPr lang="ru-RU" sz="185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0007598648.fi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04248" y="4149080"/>
            <a:ext cx="2214578" cy="2571752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56136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Ситуация №1</a:t>
            </a:r>
            <a:r>
              <a:rPr lang="ru-RU" sz="5400" dirty="0" smtClean="0"/>
              <a:t> 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9632" y="2636912"/>
            <a:ext cx="7043758" cy="2437609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 пришли с тренировки и буквально валитесь с ног от усталости, но тут звонит ваш друг и просит помочь: ему нужно отнести в мастерскую тяжелый монитор.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561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Ситуация № 2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043758" cy="2437609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 играли в футбол во дворе. Ваш друг сломал руку.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12976"/>
            <a:ext cx="4038600" cy="330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05800" cy="1143000"/>
          </a:xfrm>
        </p:spPr>
        <p:txBody>
          <a:bodyPr/>
          <a:lstStyle/>
          <a:p>
            <a:pPr algn="ctr"/>
            <a:r>
              <a:rPr lang="ru-RU" sz="5400" b="1" dirty="0" smtClean="0"/>
              <a:t>Ситуация №</a:t>
            </a:r>
            <a:r>
              <a:rPr lang="en-US" sz="5400" b="1" dirty="0" smtClean="0"/>
              <a:t>3</a:t>
            </a:r>
            <a:r>
              <a:rPr lang="ru-RU" sz="5400" dirty="0" smtClean="0"/>
              <a:t> 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916832"/>
            <a:ext cx="8064896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Ваш друг поступил с вами подло, но потом решил вернуть вашу дружбу, предложив дорогой подарок.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816672"/>
            <a:ext cx="4176464" cy="272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Для дружбы важно:</a:t>
            </a:r>
            <a:endParaRPr lang="ru-RU" sz="4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дети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060848"/>
            <a:ext cx="2928958" cy="2643196"/>
          </a:xfrm>
        </p:spPr>
      </p:pic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899592" y="1124744"/>
            <a:ext cx="4608512" cy="4896544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уважение и доверие к другу,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готовность оказать помощь и поддержку,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принципиальность,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умение критиковать (и себя в том числе),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прямота, принципиальность,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искренность,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честность,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забота,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бескорыстие,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равенство,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преданность,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верность,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богатый внутренний мир,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требовательность.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Знаешь ли ты своего друга?</a:t>
            </a:r>
            <a:endParaRPr lang="ru-RU" sz="4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27644" y="1988840"/>
            <a:ext cx="8291264" cy="443484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Какой урок у него любимый?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На чем он любит кататься?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Какое время года у него любимое?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Какой вид спорта любит?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Кем хочет стать, когда вырастет?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Какое животное он хотел бы иметь дома?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Правила дружбы</a:t>
            </a:r>
            <a:endParaRPr lang="ru-RU" sz="4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187624" y="1556792"/>
            <a:ext cx="7776864" cy="4798133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за всех, и все за одного.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Дружите, не обижайте друзей и всех кто вас окружает.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Уважайте друг друга и помогайте друг другу.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Радуйтесь вместе с друзьями.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беде не оставляйте друзей, не подводите их, не предавайте, не нарушайте своих обещаний.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Берегите друзей, ведь друга легко потерять.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Старый друг лучше новых двух.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505</TotalTime>
  <Words>338</Words>
  <Application>Microsoft Office PowerPoint</Application>
  <PresentationFormat>Экран (4:3)</PresentationFormat>
  <Paragraphs>67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Без друзей меня  чуть-чуть, а с друзьями – много</vt:lpstr>
      <vt:lpstr>Что такое дружба?</vt:lpstr>
      <vt:lpstr>Мудрость народа</vt:lpstr>
      <vt:lpstr>Ситуация №1 </vt:lpstr>
      <vt:lpstr>Ситуация № 2 </vt:lpstr>
      <vt:lpstr>Ситуация №3 </vt:lpstr>
      <vt:lpstr>Для дружбы важно:</vt:lpstr>
      <vt:lpstr>Знаешь ли ты своего друга?</vt:lpstr>
      <vt:lpstr>Правила дружбы</vt:lpstr>
      <vt:lpstr>Ребята, давайте жить дружно!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«Без друзей меня  чуть-чуть…»</dc:title>
  <dc:creator>серджио</dc:creator>
  <cp:lastModifiedBy>Пользователь</cp:lastModifiedBy>
  <cp:revision>55</cp:revision>
  <dcterms:created xsi:type="dcterms:W3CDTF">2013-03-15T15:45:38Z</dcterms:created>
  <dcterms:modified xsi:type="dcterms:W3CDTF">2014-12-22T11:23:44Z</dcterms:modified>
</cp:coreProperties>
</file>